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 type="screen16x9"/>
  <p:notesSz cx="6858000" cy="9144000"/>
  <p:embeddedFontLst>
    <p:embeddedFont>
      <p:font typeface="汉仪雪君体简" panose="02010600000101010101" pitchFamily="2" charset="-122"/>
      <p:regular r:id="rId32"/>
    </p:embeddedFont>
    <p:embeddedFont>
      <p:font typeface="汉仪瑞意宋W" panose="00020600040101010101" pitchFamily="18" charset="-122"/>
      <p:regular r:id="rId33"/>
    </p:embeddedFont>
    <p:embeddedFont>
      <p:font typeface="腾祥范笑歌楷书简" panose="01010104010101010101" pitchFamily="2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Calibri Light" panose="020F0302020204030204" charset="0"/>
      <p:regular r:id="rId39"/>
      <p:italic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3EC"/>
    <a:srgbClr val="9E6332"/>
    <a:srgbClr val="FDE8CC"/>
    <a:srgbClr val="333F50"/>
    <a:srgbClr val="FFFFFF"/>
    <a:srgbClr val="C5BF9B"/>
    <a:srgbClr val="EAE8DB"/>
    <a:srgbClr val="58978F"/>
    <a:srgbClr val="D6D2B8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7" d="100"/>
          <a:sy n="87" d="100"/>
        </p:scale>
        <p:origin x="57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font" Target="fonts/font9.fntdata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2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2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82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82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>
            <a:lumMod val="75000"/>
          </a:schemeClr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10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9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79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9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89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79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9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9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05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0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0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75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776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77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7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81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82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783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84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78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8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8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15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1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1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1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9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80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0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0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jpeg"/><Relationship Id="rId2" Type="http://schemas.openxmlformats.org/officeDocument/2006/relationships/image" Target="../media/image18.png"/><Relationship Id="rId1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tags" Target="../tags/tag5.xml"/><Relationship Id="rId2" Type="http://schemas.openxmlformats.org/officeDocument/2006/relationships/image" Target="../media/image18.png"/><Relationship Id="rId1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openxmlformats.org/officeDocument/2006/relationships/image" Target="../media/image13.png"/><Relationship Id="rId6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矩形 14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68" name="图片 13"/>
          <p:cNvPicPr>
            <a:picLocks noChangeAspect="1"/>
          </p:cNvPicPr>
          <p:nvPr/>
        </p:nvPicPr>
        <p:blipFill rotWithShape="1">
          <a:blip r:embed="rId1"/>
          <a:srcRect b="9647"/>
          <a:stretch>
            <a:fillRect/>
          </a:stretch>
        </p:blipFill>
        <p:spPr>
          <a:xfrm>
            <a:off x="2464463" y="215374"/>
            <a:ext cx="9508798" cy="6443610"/>
          </a:xfrm>
          <a:prstGeom prst="rect">
            <a:avLst/>
          </a:prstGeom>
        </p:spPr>
      </p:pic>
      <p:grpSp>
        <p:nvGrpSpPr>
          <p:cNvPr id="54" name="组合 26"/>
          <p:cNvGrpSpPr/>
          <p:nvPr/>
        </p:nvGrpSpPr>
        <p:grpSpPr>
          <a:xfrm>
            <a:off x="1638434" y="1057417"/>
            <a:ext cx="1042472" cy="1042472"/>
            <a:chOff x="3958814" y="1656678"/>
            <a:chExt cx="1172584" cy="1172584"/>
          </a:xfrm>
        </p:grpSpPr>
        <p:sp>
          <p:nvSpPr>
            <p:cNvPr id="1048641" name="矩形 25"/>
            <p:cNvSpPr/>
            <p:nvPr/>
          </p:nvSpPr>
          <p:spPr>
            <a:xfrm rot="2723895">
              <a:off x="3958814" y="1656678"/>
              <a:ext cx="1172584" cy="117258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42" name="矩形 29"/>
            <p:cNvSpPr/>
            <p:nvPr/>
          </p:nvSpPr>
          <p:spPr>
            <a:xfrm rot="2723895">
              <a:off x="4012260" y="1710124"/>
              <a:ext cx="1065693" cy="10656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69" name="图片 10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98" y="985866"/>
            <a:ext cx="1734714" cy="592786"/>
          </a:xfrm>
          <a:prstGeom prst="rect">
            <a:avLst/>
          </a:prstGeom>
        </p:spPr>
      </p:pic>
      <p:pic>
        <p:nvPicPr>
          <p:cNvPr id="2097170" name="图片 103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0018" y="2262696"/>
            <a:ext cx="1636645" cy="2296758"/>
          </a:xfrm>
          <a:prstGeom prst="rect">
            <a:avLst/>
          </a:prstGeom>
        </p:spPr>
      </p:pic>
      <p:cxnSp>
        <p:nvCxnSpPr>
          <p:cNvPr id="3145732" name="直接连接符 1035"/>
          <p:cNvCxnSpPr/>
          <p:nvPr/>
        </p:nvCxnSpPr>
        <p:spPr>
          <a:xfrm>
            <a:off x="3770554" y="1983944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3" name="文本框 1048642"/>
          <p:cNvSpPr txBox="1"/>
          <p:nvPr/>
        </p:nvSpPr>
        <p:spPr>
          <a:xfrm>
            <a:off x="2967913" y="0"/>
            <a:ext cx="1605281" cy="7176373"/>
          </a:xfrm>
          <a:prstGeom prst="rect">
            <a:avLst/>
          </a:prstGeom>
        </p:spPr>
        <p:txBody>
          <a:bodyPr vert="eaVert" wrap="square" rtlCol="0">
            <a:spAutoFit/>
          </a:bodyPr>
          <a:p>
            <a:pPr algn="ctr"/>
            <a:r>
              <a:rPr lang="zh-CN" sz="9600" b="1" i="0" u="sng">
                <a:solidFill>
                  <a:srgbClr val="C00000"/>
                </a:solidFill>
              </a:rPr>
              <a:t>射雕英雄传</a:t>
            </a:r>
            <a:endParaRPr lang="zh-CN" sz="9600" b="1" i="0" u="sng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图片 9"/>
          <p:cNvPicPr>
            <a:picLocks noChangeAspect="1"/>
          </p:cNvPicPr>
          <p:nvPr/>
        </p:nvPicPr>
        <p:blipFill rotWithShape="1">
          <a:blip r:embed="rId1" cstate="print"/>
          <a:srcRect l="28541" r="-2" b="9257"/>
          <a:stretch>
            <a:fillRect/>
          </a:stretch>
        </p:blipFill>
        <p:spPr>
          <a:xfrm>
            <a:off x="393668" y="293892"/>
            <a:ext cx="1453435" cy="1845635"/>
          </a:xfrm>
          <a:prstGeom prst="rect">
            <a:avLst/>
          </a:prstGeom>
        </p:spPr>
      </p:pic>
      <p:grpSp>
        <p:nvGrpSpPr>
          <p:cNvPr id="90" name="组合 6"/>
          <p:cNvGrpSpPr/>
          <p:nvPr/>
        </p:nvGrpSpPr>
        <p:grpSpPr>
          <a:xfrm>
            <a:off x="896039" y="672561"/>
            <a:ext cx="3569981" cy="567225"/>
            <a:chOff x="1259827" y="3318424"/>
            <a:chExt cx="4721676" cy="567225"/>
          </a:xfrm>
        </p:grpSpPr>
        <p:sp>
          <p:nvSpPr>
            <p:cNvPr id="1048717" name="六边形 7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18" name="六边形 8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19" name="文本框 1048718"/>
          <p:cNvSpPr txBox="1"/>
          <p:nvPr/>
        </p:nvSpPr>
        <p:spPr>
          <a:xfrm rot="1228873">
            <a:off x="393668" y="3197785"/>
            <a:ext cx="6322346" cy="2796541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6000">
                <a:solidFill>
                  <a:srgbClr val="7030A0"/>
                </a:solidFill>
              </a:rPr>
              <a:t>作为火遍大江南北的武侠小说，它又有什么优点呢？</a:t>
            </a:r>
            <a:endParaRPr lang="zh-CN" sz="6000">
              <a:solidFill>
                <a:srgbClr val="7030A0"/>
              </a:solidFill>
            </a:endParaRPr>
          </a:p>
        </p:txBody>
      </p:sp>
      <p:pic>
        <p:nvPicPr>
          <p:cNvPr id="2097190" name="图片 2097189"/>
          <p:cNvPicPr/>
          <p:nvPr/>
        </p:nvPicPr>
        <p:blipFill>
          <a:blip r:embed="rId2"/>
          <a:stretch>
            <a:fillRect/>
          </a:stretch>
        </p:blipFill>
        <p:spPr>
          <a:xfrm>
            <a:off x="7470824" y="953842"/>
            <a:ext cx="4721176" cy="4487886"/>
          </a:xfrm>
          <a:prstGeom prst="rect">
            <a:avLst/>
          </a:prstGeom>
        </p:spPr>
      </p:pic>
      <p:sp>
        <p:nvSpPr>
          <p:cNvPr id="1048720" name="文本框 1048719"/>
          <p:cNvSpPr txBox="1"/>
          <p:nvPr/>
        </p:nvSpPr>
        <p:spPr>
          <a:xfrm>
            <a:off x="4095999" y="1924807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>
                <a:solidFill>
                  <a:srgbClr val="000000"/>
                </a:solidFill>
              </a:rPr>
              <a:t>所以。。。</a:t>
            </a:r>
            <a:endParaRPr lang="zh-CN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标题 1048720"/>
          <p:cNvSpPr>
            <a:spLocks noGrp="1"/>
          </p:cNvSpPr>
          <p:nvPr>
            <p:ph type="title"/>
          </p:nvPr>
        </p:nvSpPr>
        <p:spPr>
          <a:xfrm>
            <a:off x="387747" y="1111380"/>
            <a:ext cx="7374032" cy="4221070"/>
          </a:xfrm>
        </p:spPr>
        <p:txBody>
          <a:bodyPr>
            <a:noAutofit/>
          </a:bodyPr>
          <a:p>
            <a:r>
              <a:rPr lang="zh-CN" sz="7200">
                <a:solidFill>
                  <a:srgbClr val="FFCC99"/>
                </a:solidFill>
              </a:rPr>
              <a:t>壹——情节跌宕起伏，扣人心弦。</a:t>
            </a:r>
            <a:endParaRPr lang="zh-CN" sz="7200">
              <a:solidFill>
                <a:srgbClr val="FFCC99"/>
              </a:solidFill>
            </a:endParaRPr>
          </a:p>
        </p:txBody>
      </p:sp>
      <p:pic>
        <p:nvPicPr>
          <p:cNvPr id="2097191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621" y="207085"/>
            <a:ext cx="5789676" cy="64438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3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4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endParaRPr lang="zh-CN" altLang="en-US"/>
          </a:p>
        </p:txBody>
      </p:sp>
      <p:grpSp>
        <p:nvGrpSpPr>
          <p:cNvPr id="93" name="组合 7"/>
          <p:cNvGrpSpPr/>
          <p:nvPr/>
        </p:nvGrpSpPr>
        <p:grpSpPr>
          <a:xfrm>
            <a:off x="896039" y="672561"/>
            <a:ext cx="3569981" cy="567225"/>
            <a:chOff x="1259827" y="3318424"/>
            <a:chExt cx="4721676" cy="567225"/>
          </a:xfrm>
        </p:grpSpPr>
        <p:sp>
          <p:nvSpPr>
            <p:cNvPr id="1048725" name="六边形 8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26" name="六边形 9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92" name="图片 10"/>
          <p:cNvPicPr>
            <a:picLocks noChangeAspect="1"/>
          </p:cNvPicPr>
          <p:nvPr/>
        </p:nvPicPr>
        <p:blipFill rotWithShape="1">
          <a:blip r:embed="rId1" cstate="print"/>
          <a:srcRect l="28541" r="-2" b="9257"/>
          <a:stretch>
            <a:fillRect/>
          </a:stretch>
        </p:blipFill>
        <p:spPr>
          <a:xfrm>
            <a:off x="393668" y="293892"/>
            <a:ext cx="1453435" cy="1845635"/>
          </a:xfrm>
          <a:prstGeom prst="rect">
            <a:avLst/>
          </a:prstGeom>
        </p:spPr>
      </p:pic>
      <p:pic>
        <p:nvPicPr>
          <p:cNvPr id="2097193" name="图片 13"/>
          <p:cNvPicPr>
            <a:picLocks noChangeAspect="1"/>
          </p:cNvPicPr>
          <p:nvPr/>
        </p:nvPicPr>
        <p:blipFill rotWithShape="1">
          <a:blip r:embed="rId2"/>
          <a:srcRect b="6039"/>
          <a:stretch>
            <a:fillRect/>
          </a:stretch>
        </p:blipFill>
        <p:spPr>
          <a:xfrm>
            <a:off x="263808" y="207085"/>
            <a:ext cx="4834441" cy="6443831"/>
          </a:xfrm>
          <a:prstGeom prst="rect">
            <a:avLst/>
          </a:prstGeom>
        </p:spPr>
      </p:pic>
      <p:sp>
        <p:nvSpPr>
          <p:cNvPr id="1048727" name="文本框 1048726"/>
          <p:cNvSpPr txBox="1"/>
          <p:nvPr/>
        </p:nvSpPr>
        <p:spPr>
          <a:xfrm>
            <a:off x="3918120" y="672561"/>
            <a:ext cx="4355759" cy="51206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zh-CN" sz="2800">
                <a:solidFill>
                  <a:srgbClr val="008000"/>
                </a:solidFill>
              </a:rPr>
              <a:t>这对亲父子居然是在仇人的家中见面的。前面埋了好大一个伏笔，相信大家在比武招亲完颜康出现的时候就明白了。杨康，完颜，加上前面的完颜洪烈和怀着孕的包惜弱。所以是老婆嫁给仇人生下自己孩子的杨铁心狗血，还是富贵惯了突然被告知自己的生父和养父是仇人的杨康狗血呢？</a:t>
            </a:r>
            <a:endParaRPr lang="zh-CN" sz="2800">
              <a:solidFill>
                <a:srgbClr val="008000"/>
              </a:solidFill>
            </a:endParaRPr>
          </a:p>
        </p:txBody>
      </p:sp>
      <p:sp>
        <p:nvSpPr>
          <p:cNvPr id="1048728" name="文本框 1048727"/>
          <p:cNvSpPr txBox="1"/>
          <p:nvPr/>
        </p:nvSpPr>
        <p:spPr>
          <a:xfrm>
            <a:off x="5819896" y="5641937"/>
            <a:ext cx="5929568" cy="624841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1800">
                <a:solidFill>
                  <a:srgbClr val="000000"/>
                </a:solidFill>
              </a:rPr>
              <a:t>还是默默娶了怀孕的包惜弱、生下的孩子和自己姓的完颜洪烈。。。</a:t>
            </a:r>
            <a:endParaRPr lang="zh-CN" sz="1800">
              <a:solidFill>
                <a:srgbClr val="000000"/>
              </a:solidFill>
            </a:endParaRPr>
          </a:p>
        </p:txBody>
      </p:sp>
      <p:sp>
        <p:nvSpPr>
          <p:cNvPr id="1048729" name="文本框 1048728"/>
          <p:cNvSpPr txBox="1"/>
          <p:nvPr/>
        </p:nvSpPr>
        <p:spPr>
          <a:xfrm>
            <a:off x="1523999" y="759787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>
                <a:solidFill>
                  <a:srgbClr val="000000"/>
                </a:solidFill>
              </a:rPr>
              <a:t>１生父和养父</a:t>
            </a:r>
            <a:endParaRPr lang="zh-CN" sz="2800">
              <a:solidFill>
                <a:srgbClr val="000000"/>
              </a:solidFill>
            </a:endParaRPr>
          </a:p>
        </p:txBody>
      </p:sp>
      <p:pic>
        <p:nvPicPr>
          <p:cNvPr id="2097194" name="图片 2097193"/>
          <p:cNvPicPr/>
          <p:nvPr/>
        </p:nvPicPr>
        <p:blipFill>
          <a:blip r:embed="rId3"/>
          <a:stretch>
            <a:fillRect/>
          </a:stretch>
        </p:blipFill>
        <p:spPr>
          <a:xfrm>
            <a:off x="8273880" y="1122363"/>
            <a:ext cx="3352476" cy="38853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95" name="图片 27"/>
          <p:cNvPicPr>
            <a:picLocks noChangeAspect="1"/>
          </p:cNvPicPr>
          <p:nvPr/>
        </p:nvPicPr>
        <p:blipFill rotWithShape="1">
          <a:blip r:embed="rId1"/>
          <a:srcRect l="3549" t="7550" r="55431" b="7149"/>
          <a:stretch>
            <a:fillRect/>
          </a:stretch>
        </p:blipFill>
        <p:spPr>
          <a:xfrm>
            <a:off x="277178" y="1744816"/>
            <a:ext cx="2972537" cy="4905948"/>
          </a:xfrm>
          <a:prstGeom prst="rect">
            <a:avLst/>
          </a:prstGeom>
        </p:spPr>
      </p:pic>
      <p:pic>
        <p:nvPicPr>
          <p:cNvPr id="2097196" name="图片 28"/>
          <p:cNvPicPr>
            <a:picLocks noChangeAspect="1"/>
          </p:cNvPicPr>
          <p:nvPr/>
        </p:nvPicPr>
        <p:blipFill rotWithShape="1">
          <a:blip r:embed="rId1"/>
          <a:srcRect l="3549" t="7550" r="55431" b="7149"/>
          <a:stretch>
            <a:fillRect/>
          </a:stretch>
        </p:blipFill>
        <p:spPr>
          <a:xfrm flipH="1">
            <a:off x="9012321" y="1736899"/>
            <a:ext cx="2972537" cy="4905948"/>
          </a:xfrm>
          <a:prstGeom prst="rect">
            <a:avLst/>
          </a:prstGeom>
        </p:spPr>
      </p:pic>
      <p:sp>
        <p:nvSpPr>
          <p:cNvPr id="1048731" name="lightbulb-outline_45530"/>
          <p:cNvSpPr>
            <a:spLocks noChangeAspect="1"/>
          </p:cNvSpPr>
          <p:nvPr/>
        </p:nvSpPr>
        <p:spPr bwMode="auto">
          <a:xfrm>
            <a:off x="4005610" y="2447705"/>
            <a:ext cx="499255" cy="780022"/>
          </a:xfrm>
          <a:custGeom>
            <a:avLst/>
            <a:gdLst>
              <a:gd name="connsiteX0" fmla="*/ 162214 w 380114"/>
              <a:gd name="connsiteY0" fmla="*/ 543113 h 593879"/>
              <a:gd name="connsiteX1" fmla="*/ 167057 w 380114"/>
              <a:gd name="connsiteY1" fmla="*/ 553589 h 593879"/>
              <a:gd name="connsiteX2" fmla="*/ 191268 w 380114"/>
              <a:gd name="connsiteY2" fmla="*/ 561647 h 593879"/>
              <a:gd name="connsiteX3" fmla="*/ 213058 w 380114"/>
              <a:gd name="connsiteY3" fmla="*/ 554395 h 593879"/>
              <a:gd name="connsiteX4" fmla="*/ 217900 w 380114"/>
              <a:gd name="connsiteY4" fmla="*/ 543113 h 593879"/>
              <a:gd name="connsiteX5" fmla="*/ 200952 w 380114"/>
              <a:gd name="connsiteY5" fmla="*/ 545531 h 593879"/>
              <a:gd name="connsiteX6" fmla="*/ 190461 w 380114"/>
              <a:gd name="connsiteY6" fmla="*/ 545531 h 593879"/>
              <a:gd name="connsiteX7" fmla="*/ 189654 w 380114"/>
              <a:gd name="connsiteY7" fmla="*/ 545531 h 593879"/>
              <a:gd name="connsiteX8" fmla="*/ 178355 w 380114"/>
              <a:gd name="connsiteY8" fmla="*/ 545531 h 593879"/>
              <a:gd name="connsiteX9" fmla="*/ 162214 w 380114"/>
              <a:gd name="connsiteY9" fmla="*/ 543113 h 593879"/>
              <a:gd name="connsiteX10" fmla="*/ 119442 w 380114"/>
              <a:gd name="connsiteY10" fmla="*/ 435941 h 593879"/>
              <a:gd name="connsiteX11" fmla="*/ 123477 w 380114"/>
              <a:gd name="connsiteY11" fmla="*/ 444805 h 593879"/>
              <a:gd name="connsiteX12" fmla="*/ 118635 w 380114"/>
              <a:gd name="connsiteY12" fmla="*/ 460921 h 593879"/>
              <a:gd name="connsiteX13" fmla="*/ 118635 w 380114"/>
              <a:gd name="connsiteY13" fmla="*/ 464144 h 593879"/>
              <a:gd name="connsiteX14" fmla="*/ 126705 w 380114"/>
              <a:gd name="connsiteY14" fmla="*/ 476231 h 593879"/>
              <a:gd name="connsiteX15" fmla="*/ 121056 w 380114"/>
              <a:gd name="connsiteY15" fmla="*/ 492347 h 593879"/>
              <a:gd name="connsiteX16" fmla="*/ 120249 w 380114"/>
              <a:gd name="connsiteY16" fmla="*/ 495571 h 593879"/>
              <a:gd name="connsiteX17" fmla="*/ 180776 w 380114"/>
              <a:gd name="connsiteY17" fmla="*/ 513298 h 593879"/>
              <a:gd name="connsiteX18" fmla="*/ 189654 w 380114"/>
              <a:gd name="connsiteY18" fmla="*/ 513298 h 593879"/>
              <a:gd name="connsiteX19" fmla="*/ 198531 w 380114"/>
              <a:gd name="connsiteY19" fmla="*/ 513298 h 593879"/>
              <a:gd name="connsiteX20" fmla="*/ 259866 w 380114"/>
              <a:gd name="connsiteY20" fmla="*/ 495571 h 593879"/>
              <a:gd name="connsiteX21" fmla="*/ 259866 w 380114"/>
              <a:gd name="connsiteY21" fmla="*/ 493153 h 593879"/>
              <a:gd name="connsiteX22" fmla="*/ 253410 w 380114"/>
              <a:gd name="connsiteY22" fmla="*/ 476231 h 593879"/>
              <a:gd name="connsiteX23" fmla="*/ 261480 w 380114"/>
              <a:gd name="connsiteY23" fmla="*/ 464144 h 593879"/>
              <a:gd name="connsiteX24" fmla="*/ 262287 w 380114"/>
              <a:gd name="connsiteY24" fmla="*/ 463338 h 593879"/>
              <a:gd name="connsiteX25" fmla="*/ 261480 w 380114"/>
              <a:gd name="connsiteY25" fmla="*/ 460921 h 593879"/>
              <a:gd name="connsiteX26" fmla="*/ 255831 w 380114"/>
              <a:gd name="connsiteY26" fmla="*/ 444805 h 593879"/>
              <a:gd name="connsiteX27" fmla="*/ 260673 w 380114"/>
              <a:gd name="connsiteY27" fmla="*/ 435941 h 593879"/>
              <a:gd name="connsiteX28" fmla="*/ 248567 w 380114"/>
              <a:gd name="connsiteY28" fmla="*/ 440776 h 593879"/>
              <a:gd name="connsiteX29" fmla="*/ 242918 w 380114"/>
              <a:gd name="connsiteY29" fmla="*/ 443193 h 593879"/>
              <a:gd name="connsiteX30" fmla="*/ 233234 w 380114"/>
              <a:gd name="connsiteY30" fmla="*/ 445611 h 593879"/>
              <a:gd name="connsiteX31" fmla="*/ 228391 w 380114"/>
              <a:gd name="connsiteY31" fmla="*/ 447222 h 593879"/>
              <a:gd name="connsiteX32" fmla="*/ 193689 w 380114"/>
              <a:gd name="connsiteY32" fmla="*/ 451251 h 593879"/>
              <a:gd name="connsiteX33" fmla="*/ 186426 w 380114"/>
              <a:gd name="connsiteY33" fmla="*/ 451251 h 593879"/>
              <a:gd name="connsiteX34" fmla="*/ 119442 w 380114"/>
              <a:gd name="connsiteY34" fmla="*/ 435941 h 593879"/>
              <a:gd name="connsiteX35" fmla="*/ 113738 w 380114"/>
              <a:gd name="connsiteY35" fmla="*/ 231313 h 593879"/>
              <a:gd name="connsiteX36" fmla="*/ 119386 w 380114"/>
              <a:gd name="connsiteY36" fmla="*/ 231313 h 593879"/>
              <a:gd name="connsiteX37" fmla="*/ 259791 w 380114"/>
              <a:gd name="connsiteY37" fmla="*/ 231313 h 593879"/>
              <a:gd name="connsiteX38" fmla="*/ 266247 w 380114"/>
              <a:gd name="connsiteY38" fmla="*/ 231313 h 593879"/>
              <a:gd name="connsiteX39" fmla="*/ 268667 w 380114"/>
              <a:gd name="connsiteY39" fmla="*/ 236953 h 593879"/>
              <a:gd name="connsiteX40" fmla="*/ 240425 w 380114"/>
              <a:gd name="connsiteY40" fmla="*/ 386032 h 593879"/>
              <a:gd name="connsiteX41" fmla="*/ 235583 w 380114"/>
              <a:gd name="connsiteY41" fmla="*/ 390061 h 593879"/>
              <a:gd name="connsiteX42" fmla="*/ 233970 w 380114"/>
              <a:gd name="connsiteY42" fmla="*/ 390061 h 593879"/>
              <a:gd name="connsiteX43" fmla="*/ 229935 w 380114"/>
              <a:gd name="connsiteY43" fmla="*/ 383615 h 593879"/>
              <a:gd name="connsiteX44" fmla="*/ 255757 w 380114"/>
              <a:gd name="connsiteY44" fmla="*/ 248235 h 593879"/>
              <a:gd name="connsiteX45" fmla="*/ 123421 w 380114"/>
              <a:gd name="connsiteY45" fmla="*/ 247429 h 593879"/>
              <a:gd name="connsiteX46" fmla="*/ 143594 w 380114"/>
              <a:gd name="connsiteY46" fmla="*/ 384420 h 593879"/>
              <a:gd name="connsiteX47" fmla="*/ 138753 w 380114"/>
              <a:gd name="connsiteY47" fmla="*/ 390061 h 593879"/>
              <a:gd name="connsiteX48" fmla="*/ 133104 w 380114"/>
              <a:gd name="connsiteY48" fmla="*/ 386032 h 593879"/>
              <a:gd name="connsiteX49" fmla="*/ 111317 w 380114"/>
              <a:gd name="connsiteY49" fmla="*/ 236953 h 593879"/>
              <a:gd name="connsiteX50" fmla="*/ 113738 w 380114"/>
              <a:gd name="connsiteY50" fmla="*/ 231313 h 593879"/>
              <a:gd name="connsiteX51" fmla="*/ 189654 w 380114"/>
              <a:gd name="connsiteY51" fmla="*/ 32232 h 593879"/>
              <a:gd name="connsiteX52" fmla="*/ 32281 w 380114"/>
              <a:gd name="connsiteY52" fmla="*/ 190170 h 593879"/>
              <a:gd name="connsiteX53" fmla="*/ 78282 w 380114"/>
              <a:gd name="connsiteY53" fmla="*/ 301371 h 593879"/>
              <a:gd name="connsiteX54" fmla="*/ 91195 w 380114"/>
              <a:gd name="connsiteY54" fmla="*/ 330380 h 593879"/>
              <a:gd name="connsiteX55" fmla="*/ 190461 w 380114"/>
              <a:gd name="connsiteY55" fmla="*/ 418213 h 593879"/>
              <a:gd name="connsiteX56" fmla="*/ 191268 w 380114"/>
              <a:gd name="connsiteY56" fmla="*/ 418213 h 593879"/>
              <a:gd name="connsiteX57" fmla="*/ 230006 w 380114"/>
              <a:gd name="connsiteY57" fmla="*/ 413378 h 593879"/>
              <a:gd name="connsiteX58" fmla="*/ 231620 w 380114"/>
              <a:gd name="connsiteY58" fmla="*/ 412573 h 593879"/>
              <a:gd name="connsiteX59" fmla="*/ 288919 w 380114"/>
              <a:gd name="connsiteY59" fmla="*/ 330380 h 593879"/>
              <a:gd name="connsiteX60" fmla="*/ 301832 w 380114"/>
              <a:gd name="connsiteY60" fmla="*/ 301371 h 593879"/>
              <a:gd name="connsiteX61" fmla="*/ 347833 w 380114"/>
              <a:gd name="connsiteY61" fmla="*/ 190170 h 593879"/>
              <a:gd name="connsiteX62" fmla="*/ 189654 w 380114"/>
              <a:gd name="connsiteY62" fmla="*/ 32232 h 593879"/>
              <a:gd name="connsiteX63" fmla="*/ 189654 w 380114"/>
              <a:gd name="connsiteY63" fmla="*/ 0 h 593879"/>
              <a:gd name="connsiteX64" fmla="*/ 380114 w 380114"/>
              <a:gd name="connsiteY64" fmla="*/ 190170 h 593879"/>
              <a:gd name="connsiteX65" fmla="*/ 324429 w 380114"/>
              <a:gd name="connsiteY65" fmla="*/ 324740 h 593879"/>
              <a:gd name="connsiteX66" fmla="*/ 321201 w 380114"/>
              <a:gd name="connsiteY66" fmla="*/ 331992 h 593879"/>
              <a:gd name="connsiteX67" fmla="*/ 290533 w 380114"/>
              <a:gd name="connsiteY67" fmla="*/ 412573 h 593879"/>
              <a:gd name="connsiteX68" fmla="*/ 293761 w 380114"/>
              <a:gd name="connsiteY68" fmla="*/ 418213 h 593879"/>
              <a:gd name="connsiteX69" fmla="*/ 292147 w 380114"/>
              <a:gd name="connsiteY69" fmla="*/ 449640 h 593879"/>
              <a:gd name="connsiteX70" fmla="*/ 289726 w 380114"/>
              <a:gd name="connsiteY70" fmla="*/ 480260 h 593879"/>
              <a:gd name="connsiteX71" fmla="*/ 277621 w 380114"/>
              <a:gd name="connsiteY71" fmla="*/ 522162 h 593879"/>
              <a:gd name="connsiteX72" fmla="*/ 250181 w 380114"/>
              <a:gd name="connsiteY72" fmla="*/ 535055 h 593879"/>
              <a:gd name="connsiteX73" fmla="*/ 237269 w 380114"/>
              <a:gd name="connsiteY73" fmla="*/ 576151 h 593879"/>
              <a:gd name="connsiteX74" fmla="*/ 192075 w 380114"/>
              <a:gd name="connsiteY74" fmla="*/ 593879 h 593879"/>
              <a:gd name="connsiteX75" fmla="*/ 190461 w 380114"/>
              <a:gd name="connsiteY75" fmla="*/ 593879 h 593879"/>
              <a:gd name="connsiteX76" fmla="*/ 143653 w 380114"/>
              <a:gd name="connsiteY76" fmla="*/ 575345 h 593879"/>
              <a:gd name="connsiteX77" fmla="*/ 129126 w 380114"/>
              <a:gd name="connsiteY77" fmla="*/ 535055 h 593879"/>
              <a:gd name="connsiteX78" fmla="*/ 101686 w 380114"/>
              <a:gd name="connsiteY78" fmla="*/ 522162 h 593879"/>
              <a:gd name="connsiteX79" fmla="*/ 90388 w 380114"/>
              <a:gd name="connsiteY79" fmla="*/ 481066 h 593879"/>
              <a:gd name="connsiteX80" fmla="*/ 90388 w 380114"/>
              <a:gd name="connsiteY80" fmla="*/ 480260 h 593879"/>
              <a:gd name="connsiteX81" fmla="*/ 87967 w 380114"/>
              <a:gd name="connsiteY81" fmla="*/ 449640 h 593879"/>
              <a:gd name="connsiteX82" fmla="*/ 85546 w 380114"/>
              <a:gd name="connsiteY82" fmla="*/ 418213 h 593879"/>
              <a:gd name="connsiteX83" fmla="*/ 89581 w 380114"/>
              <a:gd name="connsiteY83" fmla="*/ 411767 h 593879"/>
              <a:gd name="connsiteX84" fmla="*/ 58913 w 380114"/>
              <a:gd name="connsiteY84" fmla="*/ 331992 h 593879"/>
              <a:gd name="connsiteX85" fmla="*/ 55685 w 380114"/>
              <a:gd name="connsiteY85" fmla="*/ 324740 h 593879"/>
              <a:gd name="connsiteX86" fmla="*/ 0 w 380114"/>
              <a:gd name="connsiteY86" fmla="*/ 190170 h 593879"/>
              <a:gd name="connsiteX87" fmla="*/ 189654 w 380114"/>
              <a:gd name="connsiteY87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80114" h="593879">
                <a:moveTo>
                  <a:pt x="162214" y="543113"/>
                </a:moveTo>
                <a:cubicBezTo>
                  <a:pt x="163022" y="546336"/>
                  <a:pt x="164636" y="550365"/>
                  <a:pt x="167057" y="553589"/>
                </a:cubicBezTo>
                <a:cubicBezTo>
                  <a:pt x="171899" y="558424"/>
                  <a:pt x="179969" y="561647"/>
                  <a:pt x="191268" y="561647"/>
                </a:cubicBezTo>
                <a:cubicBezTo>
                  <a:pt x="200952" y="561647"/>
                  <a:pt x="209023" y="559229"/>
                  <a:pt x="213058" y="554395"/>
                </a:cubicBezTo>
                <a:cubicBezTo>
                  <a:pt x="216286" y="551171"/>
                  <a:pt x="217900" y="546336"/>
                  <a:pt x="217900" y="543113"/>
                </a:cubicBezTo>
                <a:cubicBezTo>
                  <a:pt x="213058" y="543919"/>
                  <a:pt x="207409" y="544725"/>
                  <a:pt x="200952" y="545531"/>
                </a:cubicBezTo>
                <a:cubicBezTo>
                  <a:pt x="196110" y="545531"/>
                  <a:pt x="191268" y="545531"/>
                  <a:pt x="190461" y="545531"/>
                </a:cubicBezTo>
                <a:lnTo>
                  <a:pt x="189654" y="545531"/>
                </a:lnTo>
                <a:cubicBezTo>
                  <a:pt x="188847" y="545531"/>
                  <a:pt x="184004" y="545531"/>
                  <a:pt x="178355" y="545531"/>
                </a:cubicBezTo>
                <a:cubicBezTo>
                  <a:pt x="172706" y="544725"/>
                  <a:pt x="167057" y="543919"/>
                  <a:pt x="162214" y="543113"/>
                </a:cubicBezTo>
                <a:close/>
                <a:moveTo>
                  <a:pt x="119442" y="435941"/>
                </a:moveTo>
                <a:cubicBezTo>
                  <a:pt x="121863" y="438358"/>
                  <a:pt x="123477" y="441582"/>
                  <a:pt x="123477" y="444805"/>
                </a:cubicBezTo>
                <a:cubicBezTo>
                  <a:pt x="125091" y="452863"/>
                  <a:pt x="121056" y="457698"/>
                  <a:pt x="118635" y="460921"/>
                </a:cubicBezTo>
                <a:cubicBezTo>
                  <a:pt x="117828" y="462533"/>
                  <a:pt x="117828" y="463338"/>
                  <a:pt x="118635" y="464144"/>
                </a:cubicBezTo>
                <a:cubicBezTo>
                  <a:pt x="122670" y="466562"/>
                  <a:pt x="125898" y="471397"/>
                  <a:pt x="126705" y="476231"/>
                </a:cubicBezTo>
                <a:cubicBezTo>
                  <a:pt x="128319" y="484289"/>
                  <a:pt x="123477" y="489124"/>
                  <a:pt x="121056" y="492347"/>
                </a:cubicBezTo>
                <a:cubicBezTo>
                  <a:pt x="119442" y="493959"/>
                  <a:pt x="120249" y="495571"/>
                  <a:pt x="120249" y="495571"/>
                </a:cubicBezTo>
                <a:cubicBezTo>
                  <a:pt x="120249" y="495571"/>
                  <a:pt x="144460" y="510075"/>
                  <a:pt x="180776" y="513298"/>
                </a:cubicBezTo>
                <a:cubicBezTo>
                  <a:pt x="185619" y="513298"/>
                  <a:pt x="188847" y="513298"/>
                  <a:pt x="189654" y="513298"/>
                </a:cubicBezTo>
                <a:cubicBezTo>
                  <a:pt x="191268" y="513298"/>
                  <a:pt x="194496" y="513298"/>
                  <a:pt x="198531" y="513298"/>
                </a:cubicBezTo>
                <a:cubicBezTo>
                  <a:pt x="236462" y="510075"/>
                  <a:pt x="259866" y="495571"/>
                  <a:pt x="259866" y="495571"/>
                </a:cubicBezTo>
                <a:cubicBezTo>
                  <a:pt x="259866" y="495571"/>
                  <a:pt x="259866" y="493959"/>
                  <a:pt x="259866" y="493153"/>
                </a:cubicBezTo>
                <a:cubicBezTo>
                  <a:pt x="256638" y="489124"/>
                  <a:pt x="251796" y="484289"/>
                  <a:pt x="253410" y="476231"/>
                </a:cubicBezTo>
                <a:cubicBezTo>
                  <a:pt x="254217" y="471397"/>
                  <a:pt x="257445" y="466562"/>
                  <a:pt x="261480" y="464144"/>
                </a:cubicBezTo>
                <a:lnTo>
                  <a:pt x="262287" y="463338"/>
                </a:lnTo>
                <a:cubicBezTo>
                  <a:pt x="262287" y="463338"/>
                  <a:pt x="262287" y="462533"/>
                  <a:pt x="261480" y="460921"/>
                </a:cubicBezTo>
                <a:cubicBezTo>
                  <a:pt x="259059" y="457698"/>
                  <a:pt x="255024" y="452057"/>
                  <a:pt x="255831" y="444805"/>
                </a:cubicBezTo>
                <a:cubicBezTo>
                  <a:pt x="256638" y="441582"/>
                  <a:pt x="258252" y="438358"/>
                  <a:pt x="260673" y="435941"/>
                </a:cubicBezTo>
                <a:cubicBezTo>
                  <a:pt x="257445" y="437553"/>
                  <a:pt x="253410" y="439164"/>
                  <a:pt x="248567" y="440776"/>
                </a:cubicBezTo>
                <a:cubicBezTo>
                  <a:pt x="246953" y="441582"/>
                  <a:pt x="244532" y="442387"/>
                  <a:pt x="242918" y="443193"/>
                </a:cubicBezTo>
                <a:cubicBezTo>
                  <a:pt x="239690" y="443999"/>
                  <a:pt x="236462" y="444805"/>
                  <a:pt x="233234" y="445611"/>
                </a:cubicBezTo>
                <a:cubicBezTo>
                  <a:pt x="231620" y="446417"/>
                  <a:pt x="230006" y="446417"/>
                  <a:pt x="228391" y="447222"/>
                </a:cubicBezTo>
                <a:cubicBezTo>
                  <a:pt x="217900" y="448834"/>
                  <a:pt x="206601" y="451251"/>
                  <a:pt x="193689" y="451251"/>
                </a:cubicBezTo>
                <a:lnTo>
                  <a:pt x="186426" y="451251"/>
                </a:lnTo>
                <a:cubicBezTo>
                  <a:pt x="155758" y="450446"/>
                  <a:pt x="131547" y="442387"/>
                  <a:pt x="119442" y="435941"/>
                </a:cubicBezTo>
                <a:close/>
                <a:moveTo>
                  <a:pt x="113738" y="231313"/>
                </a:moveTo>
                <a:cubicBezTo>
                  <a:pt x="115352" y="230507"/>
                  <a:pt x="117773" y="230507"/>
                  <a:pt x="119386" y="231313"/>
                </a:cubicBezTo>
                <a:cubicBezTo>
                  <a:pt x="122614" y="233730"/>
                  <a:pt x="191203" y="288527"/>
                  <a:pt x="259791" y="231313"/>
                </a:cubicBezTo>
                <a:cubicBezTo>
                  <a:pt x="261405" y="230507"/>
                  <a:pt x="264633" y="229701"/>
                  <a:pt x="266247" y="231313"/>
                </a:cubicBezTo>
                <a:cubicBezTo>
                  <a:pt x="267860" y="232118"/>
                  <a:pt x="269474" y="234536"/>
                  <a:pt x="268667" y="236953"/>
                </a:cubicBezTo>
                <a:lnTo>
                  <a:pt x="240425" y="386032"/>
                </a:lnTo>
                <a:cubicBezTo>
                  <a:pt x="240425" y="388450"/>
                  <a:pt x="238004" y="390061"/>
                  <a:pt x="235583" y="390061"/>
                </a:cubicBezTo>
                <a:cubicBezTo>
                  <a:pt x="234777" y="390061"/>
                  <a:pt x="234777" y="390061"/>
                  <a:pt x="233970" y="390061"/>
                </a:cubicBezTo>
                <a:cubicBezTo>
                  <a:pt x="231549" y="389255"/>
                  <a:pt x="229128" y="386838"/>
                  <a:pt x="229935" y="383615"/>
                </a:cubicBezTo>
                <a:lnTo>
                  <a:pt x="255757" y="248235"/>
                </a:lnTo>
                <a:cubicBezTo>
                  <a:pt x="200079" y="285303"/>
                  <a:pt x="146015" y="260323"/>
                  <a:pt x="123421" y="247429"/>
                </a:cubicBezTo>
                <a:lnTo>
                  <a:pt x="143594" y="384420"/>
                </a:lnTo>
                <a:cubicBezTo>
                  <a:pt x="144401" y="386838"/>
                  <a:pt x="141980" y="390061"/>
                  <a:pt x="138753" y="390061"/>
                </a:cubicBezTo>
                <a:cubicBezTo>
                  <a:pt x="136332" y="390867"/>
                  <a:pt x="133104" y="388450"/>
                  <a:pt x="133104" y="386032"/>
                </a:cubicBezTo>
                <a:lnTo>
                  <a:pt x="111317" y="236953"/>
                </a:lnTo>
                <a:cubicBezTo>
                  <a:pt x="110510" y="234536"/>
                  <a:pt x="112124" y="232118"/>
                  <a:pt x="113738" y="231313"/>
                </a:cubicBezTo>
                <a:close/>
                <a:moveTo>
                  <a:pt x="189654" y="32232"/>
                </a:moveTo>
                <a:cubicBezTo>
                  <a:pt x="102493" y="32232"/>
                  <a:pt x="32281" y="103143"/>
                  <a:pt x="32281" y="190170"/>
                </a:cubicBezTo>
                <a:cubicBezTo>
                  <a:pt x="32281" y="232072"/>
                  <a:pt x="48422" y="271557"/>
                  <a:pt x="78282" y="301371"/>
                </a:cubicBezTo>
                <a:cubicBezTo>
                  <a:pt x="85546" y="308624"/>
                  <a:pt x="90388" y="320711"/>
                  <a:pt x="91195" y="330380"/>
                </a:cubicBezTo>
                <a:cubicBezTo>
                  <a:pt x="92002" y="363419"/>
                  <a:pt x="106529" y="417407"/>
                  <a:pt x="190461" y="418213"/>
                </a:cubicBezTo>
                <a:lnTo>
                  <a:pt x="191268" y="418213"/>
                </a:lnTo>
                <a:cubicBezTo>
                  <a:pt x="206601" y="418213"/>
                  <a:pt x="219514" y="416602"/>
                  <a:pt x="230006" y="413378"/>
                </a:cubicBezTo>
                <a:cubicBezTo>
                  <a:pt x="230813" y="413378"/>
                  <a:pt x="230813" y="412573"/>
                  <a:pt x="231620" y="412573"/>
                </a:cubicBezTo>
                <a:cubicBezTo>
                  <a:pt x="278428" y="398068"/>
                  <a:pt x="288112" y="356972"/>
                  <a:pt x="288919" y="330380"/>
                </a:cubicBezTo>
                <a:cubicBezTo>
                  <a:pt x="289726" y="320711"/>
                  <a:pt x="294568" y="308624"/>
                  <a:pt x="301832" y="301371"/>
                </a:cubicBezTo>
                <a:cubicBezTo>
                  <a:pt x="331692" y="271557"/>
                  <a:pt x="347833" y="232072"/>
                  <a:pt x="347833" y="190170"/>
                </a:cubicBezTo>
                <a:cubicBezTo>
                  <a:pt x="347833" y="103143"/>
                  <a:pt x="276814" y="32232"/>
                  <a:pt x="189654" y="32232"/>
                </a:cubicBezTo>
                <a:close/>
                <a:moveTo>
                  <a:pt x="189654" y="0"/>
                </a:moveTo>
                <a:cubicBezTo>
                  <a:pt x="294568" y="0"/>
                  <a:pt x="380114" y="85415"/>
                  <a:pt x="380114" y="190170"/>
                </a:cubicBezTo>
                <a:cubicBezTo>
                  <a:pt x="380114" y="240936"/>
                  <a:pt x="360745" y="288479"/>
                  <a:pt x="324429" y="324740"/>
                </a:cubicBezTo>
                <a:cubicBezTo>
                  <a:pt x="322815" y="325546"/>
                  <a:pt x="321201" y="329575"/>
                  <a:pt x="321201" y="331992"/>
                </a:cubicBezTo>
                <a:cubicBezTo>
                  <a:pt x="320394" y="348108"/>
                  <a:pt x="316358" y="384369"/>
                  <a:pt x="290533" y="412573"/>
                </a:cubicBezTo>
                <a:cubicBezTo>
                  <a:pt x="292147" y="414184"/>
                  <a:pt x="292954" y="416602"/>
                  <a:pt x="293761" y="418213"/>
                </a:cubicBezTo>
                <a:cubicBezTo>
                  <a:pt x="298604" y="428689"/>
                  <a:pt x="296990" y="440776"/>
                  <a:pt x="292147" y="449640"/>
                </a:cubicBezTo>
                <a:cubicBezTo>
                  <a:pt x="296182" y="460115"/>
                  <a:pt x="294568" y="471397"/>
                  <a:pt x="289726" y="480260"/>
                </a:cubicBezTo>
                <a:cubicBezTo>
                  <a:pt x="296182" y="495571"/>
                  <a:pt x="290533" y="514104"/>
                  <a:pt x="277621" y="522162"/>
                </a:cubicBezTo>
                <a:cubicBezTo>
                  <a:pt x="276007" y="522968"/>
                  <a:pt x="266322" y="529415"/>
                  <a:pt x="250181" y="535055"/>
                </a:cubicBezTo>
                <a:cubicBezTo>
                  <a:pt x="250988" y="539084"/>
                  <a:pt x="251796" y="560035"/>
                  <a:pt x="237269" y="576151"/>
                </a:cubicBezTo>
                <a:cubicBezTo>
                  <a:pt x="226777" y="587433"/>
                  <a:pt x="211444" y="593879"/>
                  <a:pt x="192075" y="593879"/>
                </a:cubicBezTo>
                <a:cubicBezTo>
                  <a:pt x="191268" y="593879"/>
                  <a:pt x="191268" y="593879"/>
                  <a:pt x="190461" y="593879"/>
                </a:cubicBezTo>
                <a:cubicBezTo>
                  <a:pt x="170285" y="593073"/>
                  <a:pt x="154144" y="587433"/>
                  <a:pt x="143653" y="575345"/>
                </a:cubicBezTo>
                <a:cubicBezTo>
                  <a:pt x="128319" y="558424"/>
                  <a:pt x="129126" y="537473"/>
                  <a:pt x="129126" y="535055"/>
                </a:cubicBezTo>
                <a:cubicBezTo>
                  <a:pt x="112985" y="528609"/>
                  <a:pt x="102493" y="522968"/>
                  <a:pt x="101686" y="522162"/>
                </a:cubicBezTo>
                <a:cubicBezTo>
                  <a:pt x="89581" y="514104"/>
                  <a:pt x="83932" y="496376"/>
                  <a:pt x="90388" y="481066"/>
                </a:cubicBezTo>
                <a:cubicBezTo>
                  <a:pt x="90388" y="480260"/>
                  <a:pt x="90388" y="480260"/>
                  <a:pt x="90388" y="480260"/>
                </a:cubicBezTo>
                <a:cubicBezTo>
                  <a:pt x="85546" y="472202"/>
                  <a:pt x="83932" y="460115"/>
                  <a:pt x="87967" y="449640"/>
                </a:cubicBezTo>
                <a:cubicBezTo>
                  <a:pt x="82317" y="440776"/>
                  <a:pt x="81510" y="428689"/>
                  <a:pt x="85546" y="418213"/>
                </a:cubicBezTo>
                <a:cubicBezTo>
                  <a:pt x="87160" y="415796"/>
                  <a:pt x="87967" y="414184"/>
                  <a:pt x="89581" y="411767"/>
                </a:cubicBezTo>
                <a:cubicBezTo>
                  <a:pt x="63756" y="383564"/>
                  <a:pt x="59720" y="347302"/>
                  <a:pt x="58913" y="331992"/>
                </a:cubicBezTo>
                <a:cubicBezTo>
                  <a:pt x="58913" y="329575"/>
                  <a:pt x="57299" y="325546"/>
                  <a:pt x="55685" y="324740"/>
                </a:cubicBezTo>
                <a:cubicBezTo>
                  <a:pt x="19369" y="288479"/>
                  <a:pt x="0" y="240936"/>
                  <a:pt x="0" y="190170"/>
                </a:cubicBezTo>
                <a:cubicBezTo>
                  <a:pt x="0" y="85415"/>
                  <a:pt x="84739" y="0"/>
                  <a:pt x="1896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48732" name="lightbulb-outline_45530"/>
          <p:cNvSpPr>
            <a:spLocks noChangeAspect="1"/>
          </p:cNvSpPr>
          <p:nvPr/>
        </p:nvSpPr>
        <p:spPr bwMode="auto">
          <a:xfrm>
            <a:off x="5701222" y="2249052"/>
            <a:ext cx="741239" cy="978675"/>
          </a:xfrm>
          <a:custGeom>
            <a:avLst/>
            <a:gdLst>
              <a:gd name="connsiteX0" fmla="*/ 29742 w 459098"/>
              <a:gd name="connsiteY0" fmla="*/ 361216 h 606157"/>
              <a:gd name="connsiteX1" fmla="*/ 29742 w 459098"/>
              <a:gd name="connsiteY1" fmla="*/ 564789 h 606157"/>
              <a:gd name="connsiteX2" fmla="*/ 95024 w 459098"/>
              <a:gd name="connsiteY2" fmla="*/ 564789 h 606157"/>
              <a:gd name="connsiteX3" fmla="*/ 95024 w 459098"/>
              <a:gd name="connsiteY3" fmla="*/ 361216 h 606157"/>
              <a:gd name="connsiteX4" fmla="*/ 347536 w 459098"/>
              <a:gd name="connsiteY4" fmla="*/ 216989 h 606157"/>
              <a:gd name="connsiteX5" fmla="*/ 444136 w 459098"/>
              <a:gd name="connsiteY5" fmla="*/ 216989 h 606157"/>
              <a:gd name="connsiteX6" fmla="*/ 459098 w 459098"/>
              <a:gd name="connsiteY6" fmla="*/ 231949 h 606157"/>
              <a:gd name="connsiteX7" fmla="*/ 444136 w 459098"/>
              <a:gd name="connsiteY7" fmla="*/ 246909 h 606157"/>
              <a:gd name="connsiteX8" fmla="*/ 347536 w 459098"/>
              <a:gd name="connsiteY8" fmla="*/ 246909 h 606157"/>
              <a:gd name="connsiteX9" fmla="*/ 332574 w 459098"/>
              <a:gd name="connsiteY9" fmla="*/ 231949 h 606157"/>
              <a:gd name="connsiteX10" fmla="*/ 347536 w 459098"/>
              <a:gd name="connsiteY10" fmla="*/ 216989 h 606157"/>
              <a:gd name="connsiteX11" fmla="*/ 42271 w 459098"/>
              <a:gd name="connsiteY11" fmla="*/ 216989 h 606157"/>
              <a:gd name="connsiteX12" fmla="*/ 138871 w 459098"/>
              <a:gd name="connsiteY12" fmla="*/ 216989 h 606157"/>
              <a:gd name="connsiteX13" fmla="*/ 153833 w 459098"/>
              <a:gd name="connsiteY13" fmla="*/ 231949 h 606157"/>
              <a:gd name="connsiteX14" fmla="*/ 138871 w 459098"/>
              <a:gd name="connsiteY14" fmla="*/ 246909 h 606157"/>
              <a:gd name="connsiteX15" fmla="*/ 42271 w 459098"/>
              <a:gd name="connsiteY15" fmla="*/ 246909 h 606157"/>
              <a:gd name="connsiteX16" fmla="*/ 27309 w 459098"/>
              <a:gd name="connsiteY16" fmla="*/ 231949 h 606157"/>
              <a:gd name="connsiteX17" fmla="*/ 42271 w 459098"/>
              <a:gd name="connsiteY17" fmla="*/ 216989 h 606157"/>
              <a:gd name="connsiteX18" fmla="*/ 221100 w 459098"/>
              <a:gd name="connsiteY18" fmla="*/ 196397 h 606157"/>
              <a:gd name="connsiteX19" fmla="*/ 221100 w 459098"/>
              <a:gd name="connsiteY19" fmla="*/ 262231 h 606157"/>
              <a:gd name="connsiteX20" fmla="*/ 173401 w 459098"/>
              <a:gd name="connsiteY20" fmla="*/ 348142 h 606157"/>
              <a:gd name="connsiteX21" fmla="*/ 127385 w 459098"/>
              <a:gd name="connsiteY21" fmla="*/ 370834 h 606157"/>
              <a:gd name="connsiteX22" fmla="*/ 125047 w 459098"/>
              <a:gd name="connsiteY22" fmla="*/ 371301 h 606157"/>
              <a:gd name="connsiteX23" fmla="*/ 125047 w 459098"/>
              <a:gd name="connsiteY23" fmla="*/ 544618 h 606157"/>
              <a:gd name="connsiteX24" fmla="*/ 125701 w 459098"/>
              <a:gd name="connsiteY24" fmla="*/ 546859 h 606157"/>
              <a:gd name="connsiteX25" fmla="*/ 161336 w 459098"/>
              <a:gd name="connsiteY25" fmla="*/ 576368 h 606157"/>
              <a:gd name="connsiteX26" fmla="*/ 352788 w 459098"/>
              <a:gd name="connsiteY26" fmla="*/ 576368 h 606157"/>
              <a:gd name="connsiteX27" fmla="*/ 401049 w 459098"/>
              <a:gd name="connsiteY27" fmla="*/ 538268 h 606157"/>
              <a:gd name="connsiteX28" fmla="*/ 401142 w 459098"/>
              <a:gd name="connsiteY28" fmla="*/ 537801 h 606157"/>
              <a:gd name="connsiteX29" fmla="*/ 426301 w 459098"/>
              <a:gd name="connsiteY29" fmla="*/ 378025 h 606157"/>
              <a:gd name="connsiteX30" fmla="*/ 426488 w 459098"/>
              <a:gd name="connsiteY30" fmla="*/ 376904 h 606157"/>
              <a:gd name="connsiteX31" fmla="*/ 390386 w 459098"/>
              <a:gd name="connsiteY31" fmla="*/ 340205 h 606157"/>
              <a:gd name="connsiteX32" fmla="*/ 282548 w 459098"/>
              <a:gd name="connsiteY32" fmla="*/ 340205 h 606157"/>
              <a:gd name="connsiteX33" fmla="*/ 267584 w 459098"/>
              <a:gd name="connsiteY33" fmla="*/ 325264 h 606157"/>
              <a:gd name="connsiteX34" fmla="*/ 267584 w 459098"/>
              <a:gd name="connsiteY34" fmla="*/ 244395 h 606157"/>
              <a:gd name="connsiteX35" fmla="*/ 252619 w 459098"/>
              <a:gd name="connsiteY35" fmla="*/ 202466 h 606157"/>
              <a:gd name="connsiteX36" fmla="*/ 221100 w 459098"/>
              <a:gd name="connsiteY36" fmla="*/ 196397 h 606157"/>
              <a:gd name="connsiteX37" fmla="*/ 225905 w 459098"/>
              <a:gd name="connsiteY37" fmla="*/ 166164 h 606157"/>
              <a:gd name="connsiteX38" fmla="*/ 270296 w 459098"/>
              <a:gd name="connsiteY38" fmla="*/ 178467 h 606157"/>
              <a:gd name="connsiteX39" fmla="*/ 297513 w 459098"/>
              <a:gd name="connsiteY39" fmla="*/ 244582 h 606157"/>
              <a:gd name="connsiteX40" fmla="*/ 297513 w 459098"/>
              <a:gd name="connsiteY40" fmla="*/ 310416 h 606157"/>
              <a:gd name="connsiteX41" fmla="*/ 390386 w 459098"/>
              <a:gd name="connsiteY41" fmla="*/ 310416 h 606157"/>
              <a:gd name="connsiteX42" fmla="*/ 456417 w 459098"/>
              <a:gd name="connsiteY42" fmla="*/ 375690 h 606157"/>
              <a:gd name="connsiteX43" fmla="*/ 455856 w 459098"/>
              <a:gd name="connsiteY43" fmla="*/ 382507 h 606157"/>
              <a:gd name="connsiteX44" fmla="*/ 430697 w 459098"/>
              <a:gd name="connsiteY44" fmla="*/ 542004 h 606157"/>
              <a:gd name="connsiteX45" fmla="*/ 401423 w 459098"/>
              <a:gd name="connsiteY45" fmla="*/ 592897 h 606157"/>
              <a:gd name="connsiteX46" fmla="*/ 352788 w 459098"/>
              <a:gd name="connsiteY46" fmla="*/ 606157 h 606157"/>
              <a:gd name="connsiteX47" fmla="*/ 161336 w 459098"/>
              <a:gd name="connsiteY47" fmla="*/ 606157 h 606157"/>
              <a:gd name="connsiteX48" fmla="*/ 117097 w 459098"/>
              <a:gd name="connsiteY48" fmla="*/ 589161 h 606157"/>
              <a:gd name="connsiteX49" fmla="*/ 102600 w 459098"/>
              <a:gd name="connsiteY49" fmla="*/ 594391 h 606157"/>
              <a:gd name="connsiteX50" fmla="*/ 22259 w 459098"/>
              <a:gd name="connsiteY50" fmla="*/ 594391 h 606157"/>
              <a:gd name="connsiteX51" fmla="*/ 0 w 459098"/>
              <a:gd name="connsiteY51" fmla="*/ 572166 h 606157"/>
              <a:gd name="connsiteX52" fmla="*/ 0 w 459098"/>
              <a:gd name="connsiteY52" fmla="*/ 353465 h 606157"/>
              <a:gd name="connsiteX53" fmla="*/ 22259 w 459098"/>
              <a:gd name="connsiteY53" fmla="*/ 331240 h 606157"/>
              <a:gd name="connsiteX54" fmla="*/ 102600 w 459098"/>
              <a:gd name="connsiteY54" fmla="*/ 331240 h 606157"/>
              <a:gd name="connsiteX55" fmla="*/ 121306 w 459098"/>
              <a:gd name="connsiteY55" fmla="*/ 341325 h 606157"/>
              <a:gd name="connsiteX56" fmla="*/ 156753 w 459098"/>
              <a:gd name="connsiteY56" fmla="*/ 323209 h 606157"/>
              <a:gd name="connsiteX57" fmla="*/ 191171 w 459098"/>
              <a:gd name="connsiteY57" fmla="*/ 262231 h 606157"/>
              <a:gd name="connsiteX58" fmla="*/ 191171 w 459098"/>
              <a:gd name="connsiteY58" fmla="*/ 184164 h 606157"/>
              <a:gd name="connsiteX59" fmla="*/ 201646 w 459098"/>
              <a:gd name="connsiteY59" fmla="*/ 169969 h 606157"/>
              <a:gd name="connsiteX60" fmla="*/ 225905 w 459098"/>
              <a:gd name="connsiteY60" fmla="*/ 166164 h 606157"/>
              <a:gd name="connsiteX61" fmla="*/ 324460 w 459098"/>
              <a:gd name="connsiteY61" fmla="*/ 130758 h 606157"/>
              <a:gd name="connsiteX62" fmla="*/ 335026 w 459098"/>
              <a:gd name="connsiteY62" fmla="*/ 135142 h 606157"/>
              <a:gd name="connsiteX63" fmla="*/ 339420 w 459098"/>
              <a:gd name="connsiteY63" fmla="*/ 145683 h 606157"/>
              <a:gd name="connsiteX64" fmla="*/ 335026 w 459098"/>
              <a:gd name="connsiteY64" fmla="*/ 156223 h 606157"/>
              <a:gd name="connsiteX65" fmla="*/ 324460 w 459098"/>
              <a:gd name="connsiteY65" fmla="*/ 160607 h 606157"/>
              <a:gd name="connsiteX66" fmla="*/ 313895 w 459098"/>
              <a:gd name="connsiteY66" fmla="*/ 156223 h 606157"/>
              <a:gd name="connsiteX67" fmla="*/ 309500 w 459098"/>
              <a:gd name="connsiteY67" fmla="*/ 145683 h 606157"/>
              <a:gd name="connsiteX68" fmla="*/ 313895 w 459098"/>
              <a:gd name="connsiteY68" fmla="*/ 135142 h 606157"/>
              <a:gd name="connsiteX69" fmla="*/ 324460 w 459098"/>
              <a:gd name="connsiteY69" fmla="*/ 130758 h 606157"/>
              <a:gd name="connsiteX70" fmla="*/ 151927 w 459098"/>
              <a:gd name="connsiteY70" fmla="*/ 123701 h 606157"/>
              <a:gd name="connsiteX71" fmla="*/ 162492 w 459098"/>
              <a:gd name="connsiteY71" fmla="*/ 128095 h 606157"/>
              <a:gd name="connsiteX72" fmla="*/ 166887 w 459098"/>
              <a:gd name="connsiteY72" fmla="*/ 138661 h 606157"/>
              <a:gd name="connsiteX73" fmla="*/ 162492 w 459098"/>
              <a:gd name="connsiteY73" fmla="*/ 149320 h 606157"/>
              <a:gd name="connsiteX74" fmla="*/ 151927 w 459098"/>
              <a:gd name="connsiteY74" fmla="*/ 153621 h 606157"/>
              <a:gd name="connsiteX75" fmla="*/ 141268 w 459098"/>
              <a:gd name="connsiteY75" fmla="*/ 149320 h 606157"/>
              <a:gd name="connsiteX76" fmla="*/ 136967 w 459098"/>
              <a:gd name="connsiteY76" fmla="*/ 138661 h 606157"/>
              <a:gd name="connsiteX77" fmla="*/ 141268 w 459098"/>
              <a:gd name="connsiteY77" fmla="*/ 128095 h 606157"/>
              <a:gd name="connsiteX78" fmla="*/ 151927 w 459098"/>
              <a:gd name="connsiteY78" fmla="*/ 123701 h 606157"/>
              <a:gd name="connsiteX79" fmla="*/ 358625 w 459098"/>
              <a:gd name="connsiteY79" fmla="*/ 96571 h 606157"/>
              <a:gd name="connsiteX80" fmla="*/ 369251 w 459098"/>
              <a:gd name="connsiteY80" fmla="*/ 100916 h 606157"/>
              <a:gd name="connsiteX81" fmla="*/ 369251 w 459098"/>
              <a:gd name="connsiteY81" fmla="*/ 122131 h 606157"/>
              <a:gd name="connsiteX82" fmla="*/ 358578 w 459098"/>
              <a:gd name="connsiteY82" fmla="*/ 126524 h 606157"/>
              <a:gd name="connsiteX83" fmla="*/ 347999 w 459098"/>
              <a:gd name="connsiteY83" fmla="*/ 122131 h 606157"/>
              <a:gd name="connsiteX84" fmla="*/ 347999 w 459098"/>
              <a:gd name="connsiteY84" fmla="*/ 100916 h 606157"/>
              <a:gd name="connsiteX85" fmla="*/ 358625 w 459098"/>
              <a:gd name="connsiteY85" fmla="*/ 96571 h 606157"/>
              <a:gd name="connsiteX86" fmla="*/ 117715 w 459098"/>
              <a:gd name="connsiteY86" fmla="*/ 89515 h 606157"/>
              <a:gd name="connsiteX87" fmla="*/ 128340 w 459098"/>
              <a:gd name="connsiteY87" fmla="*/ 93860 h 606157"/>
              <a:gd name="connsiteX88" fmla="*/ 128340 w 459098"/>
              <a:gd name="connsiteY88" fmla="*/ 115075 h 606157"/>
              <a:gd name="connsiteX89" fmla="*/ 117668 w 459098"/>
              <a:gd name="connsiteY89" fmla="*/ 119468 h 606157"/>
              <a:gd name="connsiteX90" fmla="*/ 107089 w 459098"/>
              <a:gd name="connsiteY90" fmla="*/ 115075 h 606157"/>
              <a:gd name="connsiteX91" fmla="*/ 107089 w 459098"/>
              <a:gd name="connsiteY91" fmla="*/ 93860 h 606157"/>
              <a:gd name="connsiteX92" fmla="*/ 117715 w 459098"/>
              <a:gd name="connsiteY92" fmla="*/ 89515 h 606157"/>
              <a:gd name="connsiteX93" fmla="*/ 392802 w 459098"/>
              <a:gd name="connsiteY93" fmla="*/ 62380 h 606157"/>
              <a:gd name="connsiteX94" fmla="*/ 403392 w 459098"/>
              <a:gd name="connsiteY94" fmla="*/ 66764 h 606157"/>
              <a:gd name="connsiteX95" fmla="*/ 407797 w 459098"/>
              <a:gd name="connsiteY95" fmla="*/ 77305 h 606157"/>
              <a:gd name="connsiteX96" fmla="*/ 403392 w 459098"/>
              <a:gd name="connsiteY96" fmla="*/ 87845 h 606157"/>
              <a:gd name="connsiteX97" fmla="*/ 392802 w 459098"/>
              <a:gd name="connsiteY97" fmla="*/ 92229 h 606157"/>
              <a:gd name="connsiteX98" fmla="*/ 382118 w 459098"/>
              <a:gd name="connsiteY98" fmla="*/ 87845 h 606157"/>
              <a:gd name="connsiteX99" fmla="*/ 377807 w 459098"/>
              <a:gd name="connsiteY99" fmla="*/ 77305 h 606157"/>
              <a:gd name="connsiteX100" fmla="*/ 382118 w 459098"/>
              <a:gd name="connsiteY100" fmla="*/ 66764 h 606157"/>
              <a:gd name="connsiteX101" fmla="*/ 392802 w 459098"/>
              <a:gd name="connsiteY101" fmla="*/ 62380 h 606157"/>
              <a:gd name="connsiteX102" fmla="*/ 83549 w 459098"/>
              <a:gd name="connsiteY102" fmla="*/ 55394 h 606157"/>
              <a:gd name="connsiteX103" fmla="*/ 94114 w 459098"/>
              <a:gd name="connsiteY103" fmla="*/ 59778 h 606157"/>
              <a:gd name="connsiteX104" fmla="*/ 98509 w 459098"/>
              <a:gd name="connsiteY104" fmla="*/ 70319 h 606157"/>
              <a:gd name="connsiteX105" fmla="*/ 94114 w 459098"/>
              <a:gd name="connsiteY105" fmla="*/ 80952 h 606157"/>
              <a:gd name="connsiteX106" fmla="*/ 83549 w 459098"/>
              <a:gd name="connsiteY106" fmla="*/ 85243 h 606157"/>
              <a:gd name="connsiteX107" fmla="*/ 72983 w 459098"/>
              <a:gd name="connsiteY107" fmla="*/ 80952 h 606157"/>
              <a:gd name="connsiteX108" fmla="*/ 68589 w 459098"/>
              <a:gd name="connsiteY108" fmla="*/ 70319 h 606157"/>
              <a:gd name="connsiteX109" fmla="*/ 72983 w 459098"/>
              <a:gd name="connsiteY109" fmla="*/ 59778 h 606157"/>
              <a:gd name="connsiteX110" fmla="*/ 83549 w 459098"/>
              <a:gd name="connsiteY110" fmla="*/ 55394 h 606157"/>
              <a:gd name="connsiteX111" fmla="*/ 243239 w 459098"/>
              <a:gd name="connsiteY111" fmla="*/ 0 h 606157"/>
              <a:gd name="connsiteX112" fmla="*/ 258199 w 459098"/>
              <a:gd name="connsiteY112" fmla="*/ 14940 h 606157"/>
              <a:gd name="connsiteX113" fmla="*/ 258199 w 459098"/>
              <a:gd name="connsiteY113" fmla="*/ 111584 h 606157"/>
              <a:gd name="connsiteX114" fmla="*/ 243239 w 459098"/>
              <a:gd name="connsiteY114" fmla="*/ 126524 h 606157"/>
              <a:gd name="connsiteX115" fmla="*/ 228279 w 459098"/>
              <a:gd name="connsiteY115" fmla="*/ 111397 h 606157"/>
              <a:gd name="connsiteX116" fmla="*/ 228279 w 459098"/>
              <a:gd name="connsiteY116" fmla="*/ 14940 h 606157"/>
              <a:gd name="connsiteX117" fmla="*/ 243239 w 459098"/>
              <a:gd name="connsiteY117" fmla="*/ 0 h 60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59098" h="606157">
                <a:moveTo>
                  <a:pt x="29742" y="361216"/>
                </a:moveTo>
                <a:lnTo>
                  <a:pt x="29742" y="564789"/>
                </a:lnTo>
                <a:lnTo>
                  <a:pt x="95024" y="564789"/>
                </a:lnTo>
                <a:lnTo>
                  <a:pt x="95024" y="361216"/>
                </a:lnTo>
                <a:close/>
                <a:moveTo>
                  <a:pt x="347536" y="216989"/>
                </a:moveTo>
                <a:lnTo>
                  <a:pt x="444136" y="216989"/>
                </a:lnTo>
                <a:cubicBezTo>
                  <a:pt x="452365" y="216989"/>
                  <a:pt x="459098" y="223721"/>
                  <a:pt x="459098" y="231949"/>
                </a:cubicBezTo>
                <a:cubicBezTo>
                  <a:pt x="459098" y="240177"/>
                  <a:pt x="452365" y="246909"/>
                  <a:pt x="444136" y="246909"/>
                </a:cubicBezTo>
                <a:lnTo>
                  <a:pt x="347536" y="246909"/>
                </a:lnTo>
                <a:cubicBezTo>
                  <a:pt x="339307" y="246909"/>
                  <a:pt x="332574" y="240177"/>
                  <a:pt x="332574" y="231949"/>
                </a:cubicBezTo>
                <a:cubicBezTo>
                  <a:pt x="332574" y="223721"/>
                  <a:pt x="339307" y="216989"/>
                  <a:pt x="347536" y="216989"/>
                </a:cubicBezTo>
                <a:close/>
                <a:moveTo>
                  <a:pt x="42271" y="216989"/>
                </a:moveTo>
                <a:lnTo>
                  <a:pt x="138871" y="216989"/>
                </a:lnTo>
                <a:cubicBezTo>
                  <a:pt x="147100" y="216989"/>
                  <a:pt x="153833" y="223721"/>
                  <a:pt x="153833" y="231949"/>
                </a:cubicBezTo>
                <a:cubicBezTo>
                  <a:pt x="153833" y="240177"/>
                  <a:pt x="147100" y="246909"/>
                  <a:pt x="138871" y="246909"/>
                </a:cubicBezTo>
                <a:lnTo>
                  <a:pt x="42271" y="246909"/>
                </a:lnTo>
                <a:cubicBezTo>
                  <a:pt x="34042" y="246909"/>
                  <a:pt x="27309" y="240177"/>
                  <a:pt x="27309" y="231949"/>
                </a:cubicBezTo>
                <a:cubicBezTo>
                  <a:pt x="27309" y="223721"/>
                  <a:pt x="34042" y="216989"/>
                  <a:pt x="42271" y="216989"/>
                </a:cubicBezTo>
                <a:close/>
                <a:moveTo>
                  <a:pt x="221100" y="196397"/>
                </a:moveTo>
                <a:lnTo>
                  <a:pt x="221100" y="262231"/>
                </a:lnTo>
                <a:cubicBezTo>
                  <a:pt x="221100" y="296315"/>
                  <a:pt x="204639" y="326104"/>
                  <a:pt x="173401" y="348142"/>
                </a:cubicBezTo>
                <a:cubicBezTo>
                  <a:pt x="150861" y="364204"/>
                  <a:pt x="128414" y="370554"/>
                  <a:pt x="127385" y="370834"/>
                </a:cubicBezTo>
                <a:cubicBezTo>
                  <a:pt x="126637" y="371021"/>
                  <a:pt x="125795" y="371208"/>
                  <a:pt x="125047" y="371301"/>
                </a:cubicBezTo>
                <a:lnTo>
                  <a:pt x="125047" y="544618"/>
                </a:lnTo>
                <a:cubicBezTo>
                  <a:pt x="125327" y="545365"/>
                  <a:pt x="125514" y="546112"/>
                  <a:pt x="125701" y="546859"/>
                </a:cubicBezTo>
                <a:cubicBezTo>
                  <a:pt x="128881" y="563948"/>
                  <a:pt x="143846" y="576368"/>
                  <a:pt x="161336" y="576368"/>
                </a:cubicBezTo>
                <a:lnTo>
                  <a:pt x="352788" y="576368"/>
                </a:lnTo>
                <a:cubicBezTo>
                  <a:pt x="396372" y="576368"/>
                  <a:pt x="399926" y="547700"/>
                  <a:pt x="401049" y="538268"/>
                </a:cubicBezTo>
                <a:cubicBezTo>
                  <a:pt x="401142" y="538175"/>
                  <a:pt x="401142" y="537895"/>
                  <a:pt x="401142" y="537801"/>
                </a:cubicBezTo>
                <a:lnTo>
                  <a:pt x="426301" y="378025"/>
                </a:lnTo>
                <a:cubicBezTo>
                  <a:pt x="426488" y="377371"/>
                  <a:pt x="426488" y="376997"/>
                  <a:pt x="426488" y="376904"/>
                </a:cubicBezTo>
                <a:cubicBezTo>
                  <a:pt x="425740" y="357014"/>
                  <a:pt x="409279" y="340205"/>
                  <a:pt x="390386" y="340205"/>
                </a:cubicBezTo>
                <a:lnTo>
                  <a:pt x="282548" y="340205"/>
                </a:lnTo>
                <a:cubicBezTo>
                  <a:pt x="274318" y="340205"/>
                  <a:pt x="267584" y="333481"/>
                  <a:pt x="267584" y="325264"/>
                </a:cubicBezTo>
                <a:lnTo>
                  <a:pt x="267584" y="244395"/>
                </a:lnTo>
                <a:cubicBezTo>
                  <a:pt x="267584" y="223851"/>
                  <a:pt x="262440" y="209657"/>
                  <a:pt x="252619" y="202466"/>
                </a:cubicBezTo>
                <a:cubicBezTo>
                  <a:pt x="243173" y="195463"/>
                  <a:pt x="230079" y="195369"/>
                  <a:pt x="221100" y="196397"/>
                </a:cubicBezTo>
                <a:close/>
                <a:moveTo>
                  <a:pt x="225905" y="166164"/>
                </a:moveTo>
                <a:cubicBezTo>
                  <a:pt x="239315" y="165767"/>
                  <a:pt x="256079" y="168055"/>
                  <a:pt x="270296" y="178467"/>
                </a:cubicBezTo>
                <a:cubicBezTo>
                  <a:pt x="288440" y="191634"/>
                  <a:pt x="297513" y="213952"/>
                  <a:pt x="297513" y="244582"/>
                </a:cubicBezTo>
                <a:lnTo>
                  <a:pt x="297513" y="310416"/>
                </a:lnTo>
                <a:lnTo>
                  <a:pt x="390386" y="310416"/>
                </a:lnTo>
                <a:cubicBezTo>
                  <a:pt x="425366" y="310416"/>
                  <a:pt x="455014" y="339831"/>
                  <a:pt x="456417" y="375690"/>
                </a:cubicBezTo>
                <a:cubicBezTo>
                  <a:pt x="456417" y="377931"/>
                  <a:pt x="456230" y="380172"/>
                  <a:pt x="455856" y="382507"/>
                </a:cubicBezTo>
                <a:lnTo>
                  <a:pt x="430697" y="542004"/>
                </a:lnTo>
                <a:cubicBezTo>
                  <a:pt x="427985" y="564322"/>
                  <a:pt x="417697" y="581971"/>
                  <a:pt x="401423" y="592897"/>
                </a:cubicBezTo>
                <a:cubicBezTo>
                  <a:pt x="388516" y="601488"/>
                  <a:pt x="371681" y="606157"/>
                  <a:pt x="352788" y="606157"/>
                </a:cubicBezTo>
                <a:lnTo>
                  <a:pt x="161336" y="606157"/>
                </a:lnTo>
                <a:cubicBezTo>
                  <a:pt x="144501" y="606157"/>
                  <a:pt x="128881" y="599807"/>
                  <a:pt x="117097" y="589161"/>
                </a:cubicBezTo>
                <a:cubicBezTo>
                  <a:pt x="113075" y="592430"/>
                  <a:pt x="108118" y="594391"/>
                  <a:pt x="102600" y="594391"/>
                </a:cubicBezTo>
                <a:lnTo>
                  <a:pt x="22259" y="594391"/>
                </a:lnTo>
                <a:cubicBezTo>
                  <a:pt x="10101" y="594391"/>
                  <a:pt x="0" y="584492"/>
                  <a:pt x="0" y="572166"/>
                </a:cubicBezTo>
                <a:lnTo>
                  <a:pt x="0" y="353465"/>
                </a:lnTo>
                <a:cubicBezTo>
                  <a:pt x="0" y="341325"/>
                  <a:pt x="9914" y="331240"/>
                  <a:pt x="22259" y="331240"/>
                </a:cubicBezTo>
                <a:lnTo>
                  <a:pt x="102600" y="331240"/>
                </a:lnTo>
                <a:cubicBezTo>
                  <a:pt x="110456" y="331240"/>
                  <a:pt x="117284" y="335162"/>
                  <a:pt x="121306" y="341325"/>
                </a:cubicBezTo>
                <a:cubicBezTo>
                  <a:pt x="126637" y="339551"/>
                  <a:pt x="141882" y="333948"/>
                  <a:pt x="156753" y="323209"/>
                </a:cubicBezTo>
                <a:cubicBezTo>
                  <a:pt x="179574" y="306774"/>
                  <a:pt x="191171" y="286417"/>
                  <a:pt x="191171" y="262231"/>
                </a:cubicBezTo>
                <a:lnTo>
                  <a:pt x="191171" y="184164"/>
                </a:lnTo>
                <a:cubicBezTo>
                  <a:pt x="191171" y="177720"/>
                  <a:pt x="195380" y="171930"/>
                  <a:pt x="201646" y="169969"/>
                </a:cubicBezTo>
                <a:cubicBezTo>
                  <a:pt x="202441" y="169643"/>
                  <a:pt x="212496" y="166561"/>
                  <a:pt x="225905" y="166164"/>
                </a:cubicBezTo>
                <a:close/>
                <a:moveTo>
                  <a:pt x="324460" y="130758"/>
                </a:moveTo>
                <a:cubicBezTo>
                  <a:pt x="328481" y="130758"/>
                  <a:pt x="332314" y="132344"/>
                  <a:pt x="335026" y="135142"/>
                </a:cubicBezTo>
                <a:cubicBezTo>
                  <a:pt x="337831" y="137847"/>
                  <a:pt x="339420" y="141672"/>
                  <a:pt x="339420" y="145683"/>
                </a:cubicBezTo>
                <a:cubicBezTo>
                  <a:pt x="339420" y="149693"/>
                  <a:pt x="337831" y="153518"/>
                  <a:pt x="335026" y="156223"/>
                </a:cubicBezTo>
                <a:cubicBezTo>
                  <a:pt x="332314" y="159021"/>
                  <a:pt x="328481" y="160607"/>
                  <a:pt x="324460" y="160607"/>
                </a:cubicBezTo>
                <a:cubicBezTo>
                  <a:pt x="320440" y="160607"/>
                  <a:pt x="316606" y="159021"/>
                  <a:pt x="313895" y="156223"/>
                </a:cubicBezTo>
                <a:cubicBezTo>
                  <a:pt x="311090" y="153518"/>
                  <a:pt x="309500" y="149693"/>
                  <a:pt x="309500" y="145683"/>
                </a:cubicBezTo>
                <a:cubicBezTo>
                  <a:pt x="309500" y="141672"/>
                  <a:pt x="311090" y="137847"/>
                  <a:pt x="313895" y="135142"/>
                </a:cubicBezTo>
                <a:cubicBezTo>
                  <a:pt x="316606" y="132344"/>
                  <a:pt x="320440" y="130758"/>
                  <a:pt x="324460" y="130758"/>
                </a:cubicBezTo>
                <a:close/>
                <a:moveTo>
                  <a:pt x="151927" y="123701"/>
                </a:moveTo>
                <a:cubicBezTo>
                  <a:pt x="155854" y="123701"/>
                  <a:pt x="159781" y="125384"/>
                  <a:pt x="162492" y="128095"/>
                </a:cubicBezTo>
                <a:cubicBezTo>
                  <a:pt x="165204" y="130807"/>
                  <a:pt x="166887" y="134734"/>
                  <a:pt x="166887" y="138661"/>
                </a:cubicBezTo>
                <a:cubicBezTo>
                  <a:pt x="166887" y="142681"/>
                  <a:pt x="165204" y="146515"/>
                  <a:pt x="162492" y="149320"/>
                </a:cubicBezTo>
                <a:cubicBezTo>
                  <a:pt x="159781" y="152031"/>
                  <a:pt x="155854" y="153621"/>
                  <a:pt x="151927" y="153621"/>
                </a:cubicBezTo>
                <a:cubicBezTo>
                  <a:pt x="147906" y="153621"/>
                  <a:pt x="144073" y="152031"/>
                  <a:pt x="141268" y="149320"/>
                </a:cubicBezTo>
                <a:cubicBezTo>
                  <a:pt x="138556" y="146515"/>
                  <a:pt x="136967" y="142681"/>
                  <a:pt x="136967" y="138661"/>
                </a:cubicBezTo>
                <a:cubicBezTo>
                  <a:pt x="136967" y="134734"/>
                  <a:pt x="138556" y="130807"/>
                  <a:pt x="141268" y="128095"/>
                </a:cubicBezTo>
                <a:cubicBezTo>
                  <a:pt x="144073" y="125384"/>
                  <a:pt x="147906" y="123701"/>
                  <a:pt x="151927" y="123701"/>
                </a:cubicBezTo>
                <a:close/>
                <a:moveTo>
                  <a:pt x="358625" y="96571"/>
                </a:moveTo>
                <a:cubicBezTo>
                  <a:pt x="362463" y="96571"/>
                  <a:pt x="366302" y="98019"/>
                  <a:pt x="369251" y="100916"/>
                </a:cubicBezTo>
                <a:cubicBezTo>
                  <a:pt x="375055" y="106804"/>
                  <a:pt x="375055" y="116244"/>
                  <a:pt x="369251" y="122131"/>
                </a:cubicBezTo>
                <a:cubicBezTo>
                  <a:pt x="366255" y="125029"/>
                  <a:pt x="362510" y="126524"/>
                  <a:pt x="358578" y="126524"/>
                </a:cubicBezTo>
                <a:cubicBezTo>
                  <a:pt x="354740" y="126524"/>
                  <a:pt x="350901" y="125029"/>
                  <a:pt x="347999" y="122131"/>
                </a:cubicBezTo>
                <a:cubicBezTo>
                  <a:pt x="342101" y="116244"/>
                  <a:pt x="342101" y="106804"/>
                  <a:pt x="347999" y="100916"/>
                </a:cubicBezTo>
                <a:cubicBezTo>
                  <a:pt x="350948" y="98019"/>
                  <a:pt x="354787" y="96571"/>
                  <a:pt x="358625" y="96571"/>
                </a:cubicBezTo>
                <a:close/>
                <a:moveTo>
                  <a:pt x="117715" y="89515"/>
                </a:moveTo>
                <a:cubicBezTo>
                  <a:pt x="121553" y="89515"/>
                  <a:pt x="125391" y="90963"/>
                  <a:pt x="128340" y="93860"/>
                </a:cubicBezTo>
                <a:cubicBezTo>
                  <a:pt x="134145" y="99748"/>
                  <a:pt x="134145" y="109188"/>
                  <a:pt x="128340" y="115075"/>
                </a:cubicBezTo>
                <a:cubicBezTo>
                  <a:pt x="125345" y="117973"/>
                  <a:pt x="121600" y="119468"/>
                  <a:pt x="117668" y="119468"/>
                </a:cubicBezTo>
                <a:cubicBezTo>
                  <a:pt x="113829" y="119468"/>
                  <a:pt x="109991" y="118066"/>
                  <a:pt x="107089" y="115075"/>
                </a:cubicBezTo>
                <a:cubicBezTo>
                  <a:pt x="101191" y="109188"/>
                  <a:pt x="101191" y="99748"/>
                  <a:pt x="107089" y="93860"/>
                </a:cubicBezTo>
                <a:cubicBezTo>
                  <a:pt x="110038" y="90963"/>
                  <a:pt x="113876" y="89515"/>
                  <a:pt x="117715" y="89515"/>
                </a:cubicBezTo>
                <a:close/>
                <a:moveTo>
                  <a:pt x="392802" y="62380"/>
                </a:moveTo>
                <a:cubicBezTo>
                  <a:pt x="396738" y="62380"/>
                  <a:pt x="400675" y="63966"/>
                  <a:pt x="403392" y="66764"/>
                </a:cubicBezTo>
                <a:cubicBezTo>
                  <a:pt x="406110" y="69469"/>
                  <a:pt x="407797" y="73294"/>
                  <a:pt x="407797" y="77305"/>
                </a:cubicBezTo>
                <a:cubicBezTo>
                  <a:pt x="407797" y="81315"/>
                  <a:pt x="406110" y="85140"/>
                  <a:pt x="403392" y="87845"/>
                </a:cubicBezTo>
                <a:cubicBezTo>
                  <a:pt x="400675" y="90643"/>
                  <a:pt x="396738" y="92229"/>
                  <a:pt x="392802" y="92229"/>
                </a:cubicBezTo>
                <a:cubicBezTo>
                  <a:pt x="388772" y="92229"/>
                  <a:pt x="384930" y="90737"/>
                  <a:pt x="382118" y="87845"/>
                </a:cubicBezTo>
                <a:cubicBezTo>
                  <a:pt x="379400" y="85140"/>
                  <a:pt x="377807" y="81315"/>
                  <a:pt x="377807" y="77305"/>
                </a:cubicBezTo>
                <a:cubicBezTo>
                  <a:pt x="377807" y="73294"/>
                  <a:pt x="379400" y="69469"/>
                  <a:pt x="382118" y="66764"/>
                </a:cubicBezTo>
                <a:cubicBezTo>
                  <a:pt x="384930" y="63966"/>
                  <a:pt x="388772" y="62380"/>
                  <a:pt x="392802" y="62380"/>
                </a:cubicBezTo>
                <a:close/>
                <a:moveTo>
                  <a:pt x="83549" y="55394"/>
                </a:moveTo>
                <a:cubicBezTo>
                  <a:pt x="87569" y="55394"/>
                  <a:pt x="91403" y="57073"/>
                  <a:pt x="94114" y="59778"/>
                </a:cubicBezTo>
                <a:cubicBezTo>
                  <a:pt x="96919" y="62483"/>
                  <a:pt x="98509" y="66401"/>
                  <a:pt x="98509" y="70319"/>
                </a:cubicBezTo>
                <a:cubicBezTo>
                  <a:pt x="98509" y="74329"/>
                  <a:pt x="96919" y="78154"/>
                  <a:pt x="94114" y="80952"/>
                </a:cubicBezTo>
                <a:cubicBezTo>
                  <a:pt x="91403" y="83657"/>
                  <a:pt x="87569" y="85243"/>
                  <a:pt x="83549" y="85243"/>
                </a:cubicBezTo>
                <a:cubicBezTo>
                  <a:pt x="79528" y="85243"/>
                  <a:pt x="75695" y="83751"/>
                  <a:pt x="72983" y="80952"/>
                </a:cubicBezTo>
                <a:cubicBezTo>
                  <a:pt x="70178" y="78154"/>
                  <a:pt x="68589" y="74329"/>
                  <a:pt x="68589" y="70319"/>
                </a:cubicBezTo>
                <a:cubicBezTo>
                  <a:pt x="68589" y="66401"/>
                  <a:pt x="70178" y="62483"/>
                  <a:pt x="72983" y="59778"/>
                </a:cubicBezTo>
                <a:cubicBezTo>
                  <a:pt x="75695" y="57073"/>
                  <a:pt x="79528" y="55394"/>
                  <a:pt x="83549" y="55394"/>
                </a:cubicBezTo>
                <a:close/>
                <a:moveTo>
                  <a:pt x="243239" y="0"/>
                </a:moveTo>
                <a:cubicBezTo>
                  <a:pt x="251467" y="0"/>
                  <a:pt x="258199" y="6723"/>
                  <a:pt x="258199" y="14940"/>
                </a:cubicBezTo>
                <a:lnTo>
                  <a:pt x="258199" y="111584"/>
                </a:lnTo>
                <a:cubicBezTo>
                  <a:pt x="258199" y="119801"/>
                  <a:pt x="251467" y="126524"/>
                  <a:pt x="243239" y="126524"/>
                </a:cubicBezTo>
                <a:cubicBezTo>
                  <a:pt x="235011" y="126524"/>
                  <a:pt x="228279" y="119801"/>
                  <a:pt x="228279" y="111397"/>
                </a:cubicBezTo>
                <a:lnTo>
                  <a:pt x="228279" y="14940"/>
                </a:lnTo>
                <a:cubicBezTo>
                  <a:pt x="228279" y="6723"/>
                  <a:pt x="235011" y="0"/>
                  <a:pt x="243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48733" name="文本框 18"/>
          <p:cNvSpPr txBox="1"/>
          <p:nvPr/>
        </p:nvSpPr>
        <p:spPr>
          <a:xfrm>
            <a:off x="4994662" y="2630965"/>
            <a:ext cx="256854" cy="7264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95" name="组合 20"/>
          <p:cNvGrpSpPr/>
          <p:nvPr/>
        </p:nvGrpSpPr>
        <p:grpSpPr>
          <a:xfrm>
            <a:off x="896039" y="672561"/>
            <a:ext cx="3569981" cy="567225"/>
            <a:chOff x="1259827" y="3318424"/>
            <a:chExt cx="4721676" cy="567225"/>
          </a:xfrm>
        </p:grpSpPr>
        <p:sp>
          <p:nvSpPr>
            <p:cNvPr id="1048734" name="六边形 21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35" name="六边形 22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97" name="图片 23"/>
          <p:cNvPicPr>
            <a:picLocks noChangeAspect="1"/>
          </p:cNvPicPr>
          <p:nvPr/>
        </p:nvPicPr>
        <p:blipFill rotWithShape="1">
          <a:blip r:embed="rId2" cstate="print"/>
          <a:srcRect l="28541" r="-2" b="9257"/>
          <a:stretch>
            <a:fillRect/>
          </a:stretch>
        </p:blipFill>
        <p:spPr>
          <a:xfrm>
            <a:off x="393668" y="293892"/>
            <a:ext cx="1453435" cy="1845635"/>
          </a:xfrm>
          <a:prstGeom prst="rect">
            <a:avLst/>
          </a:prstGeom>
        </p:spPr>
      </p:pic>
      <p:sp>
        <p:nvSpPr>
          <p:cNvPr id="1048736" name="文本框 30"/>
          <p:cNvSpPr txBox="1"/>
          <p:nvPr/>
        </p:nvSpPr>
        <p:spPr>
          <a:xfrm>
            <a:off x="3705142" y="3694138"/>
            <a:ext cx="1521756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2000" dirty="0">
                <a:solidFill>
                  <a:schemeClr val="bg1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填写标题</a:t>
            </a:r>
            <a:endParaRPr lang="zh-CN" altLang="en-US" sz="2000" dirty="0">
              <a:solidFill>
                <a:schemeClr val="bg1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1048737" name="文本框 35"/>
          <p:cNvSpPr txBox="1"/>
          <p:nvPr/>
        </p:nvSpPr>
        <p:spPr>
          <a:xfrm>
            <a:off x="5452976" y="3693750"/>
            <a:ext cx="1521756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2000" dirty="0">
                <a:solidFill>
                  <a:schemeClr val="bg1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填写标题</a:t>
            </a:r>
            <a:endParaRPr lang="zh-CN" altLang="en-US" sz="2000" dirty="0">
              <a:solidFill>
                <a:schemeClr val="bg1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1048738" name="文本框 36"/>
          <p:cNvSpPr txBox="1"/>
          <p:nvPr/>
        </p:nvSpPr>
        <p:spPr>
          <a:xfrm>
            <a:off x="7415622" y="3693750"/>
            <a:ext cx="1521756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2000" dirty="0">
                <a:solidFill>
                  <a:schemeClr val="bg1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填写标题</a:t>
            </a:r>
            <a:endParaRPr lang="zh-CN" altLang="en-US" sz="2000" dirty="0">
              <a:solidFill>
                <a:schemeClr val="bg1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1048739" name="文本框 1048738"/>
          <p:cNvSpPr txBox="1"/>
          <p:nvPr/>
        </p:nvSpPr>
        <p:spPr>
          <a:xfrm>
            <a:off x="1452975" y="724714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>
                <a:solidFill>
                  <a:srgbClr val="000000"/>
                </a:solidFill>
              </a:rPr>
              <a:t>２</a:t>
            </a:r>
            <a:r>
              <a:rPr lang="en-US" altLang="zh-CN" sz="2800">
                <a:solidFill>
                  <a:srgbClr val="000000"/>
                </a:solidFill>
              </a:rPr>
              <a:t> </a:t>
            </a:r>
            <a:r>
              <a:rPr lang="zh-CN" altLang="zh-CN" sz="2800">
                <a:solidFill>
                  <a:srgbClr val="000000"/>
                </a:solidFill>
              </a:rPr>
              <a:t>女配是公主</a:t>
            </a:r>
            <a:endParaRPr lang="zh-CN" sz="2800">
              <a:solidFill>
                <a:srgbClr val="000000"/>
              </a:solidFill>
            </a:endParaRPr>
          </a:p>
        </p:txBody>
      </p:sp>
      <p:sp>
        <p:nvSpPr>
          <p:cNvPr id="1048740" name="文本框 1048739"/>
          <p:cNvSpPr txBox="1"/>
          <p:nvPr/>
        </p:nvSpPr>
        <p:spPr>
          <a:xfrm>
            <a:off x="2930356" y="1505398"/>
            <a:ext cx="6081964" cy="38633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>
                <a:solidFill>
                  <a:srgbClr val="000000"/>
                </a:solidFill>
              </a:rPr>
              <a:t>草原上的郭靖憨厚老实（傻不愣登），答应了娶华筝。结果遇见了自己的真命天女黄蓉。这下尴尬了，只好说自己对华筝只是兄妹情。（妹妹梗再次来袭）又因为种种误会，郭靖并没有取消婚约，结果黄蓉生气了，直接离开了。所以郭靖就要去寻找黄蓉。临走前华筝来一句</a:t>
            </a:r>
            <a:r>
              <a:rPr lang="en-US" altLang="zh-CN" sz="2800">
                <a:solidFill>
                  <a:srgbClr val="000000"/>
                </a:solidFill>
              </a:rPr>
              <a:t>:</a:t>
            </a:r>
            <a:r>
              <a:rPr lang="zh-CN" altLang="zh-CN" sz="2800">
                <a:solidFill>
                  <a:srgbClr val="000000"/>
                </a:solidFill>
              </a:rPr>
              <a:t>“只要我活着，我总是在这草原上等你。”</a:t>
            </a:r>
            <a:endParaRPr lang="zh-CN" sz="2800">
              <a:solidFill>
                <a:srgbClr val="000000"/>
              </a:solidFill>
            </a:endParaRPr>
          </a:p>
        </p:txBody>
      </p:sp>
      <p:sp>
        <p:nvSpPr>
          <p:cNvPr id="1048741" name="文本框 1048740"/>
          <p:cNvSpPr txBox="1"/>
          <p:nvPr/>
        </p:nvSpPr>
        <p:spPr>
          <a:xfrm>
            <a:off x="4588694" y="5782271"/>
            <a:ext cx="5653855" cy="4470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400">
                <a:solidFill>
                  <a:srgbClr val="330066"/>
                </a:solidFill>
              </a:rPr>
              <a:t>又是狗血的“对不起我只把你当妹妹”</a:t>
            </a:r>
            <a:endParaRPr lang="zh-CN" sz="2400">
              <a:solidFill>
                <a:srgbClr val="3300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98" name="图片 38"/>
          <p:cNvPicPr>
            <a:picLocks noChangeAspect="1"/>
          </p:cNvPicPr>
          <p:nvPr/>
        </p:nvPicPr>
        <p:blipFill rotWithShape="1">
          <a:blip r:embed="rId1"/>
          <a:srcRect l="13801"/>
          <a:stretch>
            <a:fillRect/>
          </a:stretch>
        </p:blipFill>
        <p:spPr>
          <a:xfrm flipH="1">
            <a:off x="7688728" y="293892"/>
            <a:ext cx="4294398" cy="4223604"/>
          </a:xfrm>
          <a:prstGeom prst="rect">
            <a:avLst/>
          </a:prstGeom>
        </p:spPr>
      </p:pic>
      <p:grpSp>
        <p:nvGrpSpPr>
          <p:cNvPr id="97" name="组合 28"/>
          <p:cNvGrpSpPr/>
          <p:nvPr/>
        </p:nvGrpSpPr>
        <p:grpSpPr>
          <a:xfrm>
            <a:off x="896039" y="672561"/>
            <a:ext cx="3569981" cy="567225"/>
            <a:chOff x="1259827" y="3318424"/>
            <a:chExt cx="4721676" cy="567225"/>
          </a:xfrm>
        </p:grpSpPr>
        <p:sp>
          <p:nvSpPr>
            <p:cNvPr id="1048743" name="六边形 29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44" name="六边形 30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99" name="图片 31"/>
          <p:cNvPicPr>
            <a:picLocks noChangeAspect="1"/>
          </p:cNvPicPr>
          <p:nvPr/>
        </p:nvPicPr>
        <p:blipFill rotWithShape="1">
          <a:blip r:embed="rId2" cstate="print"/>
          <a:srcRect l="28541" r="-2" b="9257"/>
          <a:stretch>
            <a:fillRect/>
          </a:stretch>
        </p:blipFill>
        <p:spPr>
          <a:xfrm>
            <a:off x="393668" y="293892"/>
            <a:ext cx="1453435" cy="1845635"/>
          </a:xfrm>
          <a:prstGeom prst="rect">
            <a:avLst/>
          </a:prstGeom>
        </p:spPr>
      </p:pic>
      <p:sp>
        <p:nvSpPr>
          <p:cNvPr id="1048745" name="文本框 32"/>
          <p:cNvSpPr txBox="1"/>
          <p:nvPr/>
        </p:nvSpPr>
        <p:spPr>
          <a:xfrm>
            <a:off x="1640658" y="773459"/>
            <a:ext cx="2397147" cy="4470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３</a:t>
            </a:r>
            <a:r>
              <a:rPr lang="en-US" altLang="zh-CN" sz="24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 </a:t>
            </a:r>
            <a:r>
              <a:rPr lang="zh-CN" altLang="zh-CN" sz="24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男配身世有毒</a:t>
            </a:r>
            <a:endParaRPr lang="zh-CN" altLang="en-US"/>
          </a:p>
        </p:txBody>
      </p:sp>
      <p:sp>
        <p:nvSpPr>
          <p:cNvPr id="1048746" name="文本框 1048745"/>
          <p:cNvSpPr txBox="1"/>
          <p:nvPr/>
        </p:nvSpPr>
        <p:spPr>
          <a:xfrm>
            <a:off x="2189301" y="1565977"/>
            <a:ext cx="5157228" cy="2606041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>
                <a:solidFill>
                  <a:srgbClr val="000000"/>
                </a:solidFill>
              </a:rPr>
              <a:t>大家还记得欧阳锋的侄子欧阳克吗？没错，其实并不是侄子的那个。（欧阳锋哥哥</a:t>
            </a:r>
            <a:r>
              <a:rPr lang="en-US" altLang="zh-CN" sz="2800">
                <a:solidFill>
                  <a:srgbClr val="000000"/>
                </a:solidFill>
              </a:rPr>
              <a:t>:</a:t>
            </a:r>
            <a:r>
              <a:rPr lang="zh-CN" altLang="zh-CN" sz="2800">
                <a:solidFill>
                  <a:srgbClr val="000000"/>
                </a:solidFill>
              </a:rPr>
              <a:t>爱是一道绿光</a:t>
            </a:r>
            <a:r>
              <a:rPr lang="zh-CN" sz="2800">
                <a:solidFill>
                  <a:srgbClr val="000000"/>
                </a:solidFill>
              </a:rPr>
              <a:t>）他的。。爸爸和舅舅是射雕英雄传最大的反派。所以。。。</a:t>
            </a:r>
            <a:endParaRPr lang="zh-CN" sz="2800">
              <a:solidFill>
                <a:srgbClr val="000000"/>
              </a:solidFill>
            </a:endParaRPr>
          </a:p>
        </p:txBody>
      </p:sp>
      <p:sp>
        <p:nvSpPr>
          <p:cNvPr id="1048747" name="文本框 1048746"/>
          <p:cNvSpPr txBox="1"/>
          <p:nvPr/>
        </p:nvSpPr>
        <p:spPr>
          <a:xfrm>
            <a:off x="4466019" y="4696054"/>
            <a:ext cx="5018992" cy="624841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1800">
                <a:solidFill>
                  <a:srgbClr val="92D050"/>
                </a:solidFill>
              </a:rPr>
              <a:t>男配的身世是个谜。你永远不知道下一秒他的家世有多膨胀。</a:t>
            </a:r>
            <a:endParaRPr lang="zh-CN" sz="180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200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9626" y="207084"/>
            <a:ext cx="4570093" cy="6443831"/>
          </a:xfrm>
          <a:prstGeom prst="rect">
            <a:avLst/>
          </a:prstGeom>
        </p:spPr>
      </p:pic>
      <p:sp>
        <p:nvSpPr>
          <p:cNvPr id="1048749" name="椭圆 8"/>
          <p:cNvSpPr/>
          <p:nvPr/>
        </p:nvSpPr>
        <p:spPr>
          <a:xfrm>
            <a:off x="407218" y="631093"/>
            <a:ext cx="4669005" cy="489871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0" name="文本框 9"/>
          <p:cNvSpPr txBox="1"/>
          <p:nvPr/>
        </p:nvSpPr>
        <p:spPr>
          <a:xfrm>
            <a:off x="3542477" y="1743732"/>
            <a:ext cx="2659380" cy="2673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6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雪君体简" panose="02010600000101010101" pitchFamily="2" charset="-122"/>
                <a:ea typeface="汉仪雪君体简" panose="02010600000101010101" pitchFamily="2" charset="-122"/>
              </a:rPr>
              <a:t>叁</a:t>
            </a:r>
            <a:endParaRPr lang="zh-CN" altLang="en-US" sz="16600" dirty="0">
              <a:solidFill>
                <a:schemeClr val="tx1">
                  <a:lumMod val="95000"/>
                  <a:lumOff val="5000"/>
                </a:schemeClr>
              </a:solidFill>
              <a:latin typeface="汉仪雪君体简" panose="02010600000101010101" pitchFamily="2" charset="-122"/>
              <a:ea typeface="汉仪雪君体简" panose="02010600000101010101" pitchFamily="2" charset="-122"/>
            </a:endParaRPr>
          </a:p>
        </p:txBody>
      </p:sp>
      <p:sp>
        <p:nvSpPr>
          <p:cNvPr id="1048751" name="矩形 23"/>
          <p:cNvSpPr/>
          <p:nvPr/>
        </p:nvSpPr>
        <p:spPr>
          <a:xfrm>
            <a:off x="7392727" y="261147"/>
            <a:ext cx="3732702" cy="63897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52" name="矩形 10"/>
          <p:cNvSpPr/>
          <p:nvPr/>
        </p:nvSpPr>
        <p:spPr>
          <a:xfrm>
            <a:off x="6545545" y="1879899"/>
            <a:ext cx="894081" cy="4236440"/>
          </a:xfrm>
          <a:prstGeom prst="rect">
            <a:avLst/>
          </a:prstGeom>
        </p:spPr>
        <p:txBody>
          <a:bodyPr vert="eaVert" wrap="square">
            <a:spAutoFit/>
          </a:bodyPr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有一美人兮，见之不忘。一日不见兮，思之如狂。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凤飞翱翔兮，四海求凰。无奈佳人兮，不在东墙。</a:t>
            </a:r>
            <a:b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</a:br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将琴代语兮，聊写衷肠。何日见许兮，慰我彷徨。</a:t>
            </a:r>
            <a:b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</a:br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愿言配德兮，携手相将。不得於飞兮，使我沦亡。</a:t>
            </a:r>
            <a:endParaRPr lang="zh-CN" altLang="en-US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</p:txBody>
      </p:sp>
      <p:cxnSp>
        <p:nvCxnSpPr>
          <p:cNvPr id="3145763" name="直接连接符 11"/>
          <p:cNvCxnSpPr/>
          <p:nvPr/>
        </p:nvCxnSpPr>
        <p:spPr>
          <a:xfrm>
            <a:off x="6615485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4" name="直接连接符 12"/>
          <p:cNvCxnSpPr/>
          <p:nvPr/>
        </p:nvCxnSpPr>
        <p:spPr>
          <a:xfrm>
            <a:off x="6796723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5" name="直接连接符 13"/>
          <p:cNvCxnSpPr/>
          <p:nvPr/>
        </p:nvCxnSpPr>
        <p:spPr>
          <a:xfrm>
            <a:off x="6977961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53" name="文本框 14"/>
          <p:cNvSpPr txBox="1"/>
          <p:nvPr/>
        </p:nvSpPr>
        <p:spPr>
          <a:xfrm>
            <a:off x="5878883" y="1879899"/>
            <a:ext cx="614680" cy="3326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sz="2900"/>
              <a:t>经典句段</a:t>
            </a:r>
            <a:endParaRPr lang="zh-CN" altLang="en-US" sz="2900"/>
          </a:p>
        </p:txBody>
      </p:sp>
      <p:cxnSp>
        <p:nvCxnSpPr>
          <p:cNvPr id="3145766" name="直接连接符 19"/>
          <p:cNvCxnSpPr/>
          <p:nvPr/>
        </p:nvCxnSpPr>
        <p:spPr>
          <a:xfrm>
            <a:off x="7177412" y="187989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6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1、靖哥哥，我死后你要答应我三件事：一，我允许你为我难过一阵子，但不允许你永远为我难过。二，我允许你再找一个妻子，但她必须是华筝，因为她真心爱你。三，我允许你来拜祭我，但不能带着华筝来，因为我毕竟还是很小气。——金庸《射雕英雄传》</a:t>
            </a:r>
            <a:endParaRPr lang="zh-CN" altLang="en-US"/>
          </a:p>
        </p:txBody>
      </p:sp>
      <p:pic>
        <p:nvPicPr>
          <p:cNvPr id="2097201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427" y="215153"/>
            <a:ext cx="4555502" cy="6443831"/>
          </a:xfrm>
          <a:prstGeom prst="rect">
            <a:avLst/>
          </a:prstGeom>
        </p:spPr>
      </p:pic>
      <p:grpSp>
        <p:nvGrpSpPr>
          <p:cNvPr id="100" name="组合 48"/>
          <p:cNvGrpSpPr/>
          <p:nvPr/>
        </p:nvGrpSpPr>
        <p:grpSpPr>
          <a:xfrm rot="5400000">
            <a:off x="9312942" y="3236019"/>
            <a:ext cx="3569981" cy="567225"/>
            <a:chOff x="1259827" y="3318424"/>
            <a:chExt cx="4721676" cy="567225"/>
          </a:xfrm>
        </p:grpSpPr>
        <p:sp>
          <p:nvSpPr>
            <p:cNvPr id="1048757" name="六边形 49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58" name="六边形 50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202" name="图片 51"/>
          <p:cNvPicPr>
            <a:picLocks noChangeAspect="1"/>
          </p:cNvPicPr>
          <p:nvPr/>
        </p:nvPicPr>
        <p:blipFill rotWithShape="1">
          <a:blip r:embed="rId2" cstate="print"/>
          <a:srcRect l="28541" r="-2" b="9257"/>
          <a:stretch>
            <a:fillRect/>
          </a:stretch>
        </p:blipFill>
        <p:spPr>
          <a:xfrm>
            <a:off x="10513677" y="1248475"/>
            <a:ext cx="1453435" cy="1845635"/>
          </a:xfrm>
          <a:prstGeom prst="rect">
            <a:avLst/>
          </a:prstGeom>
        </p:spPr>
      </p:pic>
      <p:sp>
        <p:nvSpPr>
          <p:cNvPr id="1048759" name="文本框 52"/>
          <p:cNvSpPr txBox="1"/>
          <p:nvPr/>
        </p:nvSpPr>
        <p:spPr>
          <a:xfrm>
            <a:off x="10836453" y="2633750"/>
            <a:ext cx="538479" cy="19677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黄蓉——郭靖</a:t>
            </a:r>
            <a:endParaRPr lang="zh-CN" altLang="en-US"/>
          </a:p>
        </p:txBody>
      </p:sp>
      <p:sp>
        <p:nvSpPr>
          <p:cNvPr id="1048760" name="文本框 1048759"/>
          <p:cNvSpPr txBox="1"/>
          <p:nvPr/>
        </p:nvSpPr>
        <p:spPr>
          <a:xfrm>
            <a:off x="5137555" y="530542"/>
            <a:ext cx="5041494" cy="59588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3600">
                <a:solidFill>
                  <a:srgbClr val="000000"/>
                </a:solidFill>
              </a:rPr>
              <a:t>1、靖哥哥，我死后你要答应我三件事：一，我允许你为我难过一阵子，但不允许你永远为我难过。二，我允许你再找一个妻子，但她必须是华筝，因为她真心爱你。三，我允许你来拜祭我，但不能带着华筝来，因为我毕竟还是很小气。——金庸《射雕英雄传》</a:t>
            </a:r>
            <a:endParaRPr lang="zh-CN"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62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63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203" name="图片 7"/>
          <p:cNvPicPr>
            <a:picLocks noChangeAspect="1"/>
          </p:cNvPicPr>
          <p:nvPr/>
        </p:nvPicPr>
        <p:blipFill rotWithShape="1">
          <a:blip r:embed="rId1" cstate="print"/>
          <a:srcRect t="-176" r="1231"/>
          <a:stretch>
            <a:fillRect/>
          </a:stretch>
        </p:blipFill>
        <p:spPr>
          <a:xfrm>
            <a:off x="7559634" y="226409"/>
            <a:ext cx="4456776" cy="6416438"/>
          </a:xfrm>
          <a:prstGeom prst="rect">
            <a:avLst/>
          </a:prstGeom>
        </p:spPr>
      </p:pic>
      <p:grpSp>
        <p:nvGrpSpPr>
          <p:cNvPr id="102" name="组合 24"/>
          <p:cNvGrpSpPr/>
          <p:nvPr/>
        </p:nvGrpSpPr>
        <p:grpSpPr>
          <a:xfrm>
            <a:off x="896039" y="672561"/>
            <a:ext cx="3569981" cy="567225"/>
            <a:chOff x="1259827" y="3318424"/>
            <a:chExt cx="4721676" cy="567225"/>
          </a:xfrm>
        </p:grpSpPr>
        <p:sp>
          <p:nvSpPr>
            <p:cNvPr id="1048764" name="六边形 25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65" name="六边形 26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204" name="图片 27"/>
          <p:cNvPicPr>
            <a:picLocks noChangeAspect="1"/>
          </p:cNvPicPr>
          <p:nvPr/>
        </p:nvPicPr>
        <p:blipFill rotWithShape="1">
          <a:blip r:embed="rId2" cstate="print"/>
          <a:srcRect l="28541" r="-2" b="9257"/>
          <a:stretch>
            <a:fillRect/>
          </a:stretch>
        </p:blipFill>
        <p:spPr>
          <a:xfrm>
            <a:off x="393668" y="293892"/>
            <a:ext cx="1453435" cy="1845635"/>
          </a:xfrm>
          <a:prstGeom prst="rect">
            <a:avLst/>
          </a:prstGeom>
        </p:spPr>
      </p:pic>
      <p:sp>
        <p:nvSpPr>
          <p:cNvPr id="1048766" name="文本框 28"/>
          <p:cNvSpPr txBox="1"/>
          <p:nvPr/>
        </p:nvSpPr>
        <p:spPr>
          <a:xfrm>
            <a:off x="1640658" y="773459"/>
            <a:ext cx="2397147" cy="4470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黄蓉——郭靖</a:t>
            </a:r>
            <a:endParaRPr lang="zh-CN" altLang="en-US"/>
          </a:p>
        </p:txBody>
      </p:sp>
      <p:sp>
        <p:nvSpPr>
          <p:cNvPr id="1048767" name="文本框 1048766"/>
          <p:cNvSpPr txBox="1"/>
          <p:nvPr/>
        </p:nvSpPr>
        <p:spPr>
          <a:xfrm>
            <a:off x="1215476" y="1867217"/>
            <a:ext cx="5644656" cy="34696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3200">
                <a:solidFill>
                  <a:srgbClr val="000000"/>
                </a:solidFill>
              </a:rPr>
              <a:t>黄蓉赠郭靖：七张机，春蚕吐尽一生丝，莫教容易裁罗绮。无端剪破，仙鸾彩凤，分作两边衣。九张机，双飞双叶又双枝，薄情自古多别离。从头到底，将心萦系，穿过一条丝。——金庸《射雕英雄传》</a:t>
            </a:r>
            <a:endParaRPr lang="zh-CN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9317" y="234933"/>
            <a:ext cx="4523391" cy="6388135"/>
          </a:xfrm>
          <a:prstGeom prst="rect">
            <a:avLst/>
          </a:prstGeom>
        </p:spPr>
      </p:pic>
      <p:pic>
        <p:nvPicPr>
          <p:cNvPr id="2097206" name="图片 24"/>
          <p:cNvPicPr>
            <a:picLocks noChangeAspect="1"/>
          </p:cNvPicPr>
          <p:nvPr/>
        </p:nvPicPr>
        <p:blipFill rotWithShape="1">
          <a:blip r:embed="rId2" cstate="print"/>
          <a:srcRect l="28541" r="-2" b="9257"/>
          <a:stretch>
            <a:fillRect/>
          </a:stretch>
        </p:blipFill>
        <p:spPr>
          <a:xfrm>
            <a:off x="10513677" y="1248475"/>
            <a:ext cx="1453435" cy="1845635"/>
          </a:xfrm>
          <a:prstGeom prst="rect">
            <a:avLst/>
          </a:prstGeom>
        </p:spPr>
      </p:pic>
      <p:grpSp>
        <p:nvGrpSpPr>
          <p:cNvPr id="104" name="组合 21"/>
          <p:cNvGrpSpPr/>
          <p:nvPr/>
        </p:nvGrpSpPr>
        <p:grpSpPr>
          <a:xfrm rot="5400000">
            <a:off x="9202228" y="3524720"/>
            <a:ext cx="3673493" cy="773555"/>
            <a:chOff x="1259827" y="3318424"/>
            <a:chExt cx="4858583" cy="773555"/>
          </a:xfrm>
        </p:grpSpPr>
        <p:sp>
          <p:nvSpPr>
            <p:cNvPr id="1048768" name="六边形 22"/>
            <p:cNvSpPr/>
            <p:nvPr/>
          </p:nvSpPr>
          <p:spPr>
            <a:xfrm>
              <a:off x="1396734" y="352475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69" name="六边形 23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70" name="文本框 1048769"/>
          <p:cNvSpPr txBox="1"/>
          <p:nvPr/>
        </p:nvSpPr>
        <p:spPr>
          <a:xfrm>
            <a:off x="4264073" y="770074"/>
            <a:ext cx="5985855" cy="42697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4000">
                <a:solidFill>
                  <a:srgbClr val="000000"/>
                </a:solidFill>
              </a:rPr>
              <a:t>有一项瘟疫却是人人都会染上的，不论你逃到天涯海角都逃它不了，你猜那是什么瘟疫？</a:t>
            </a:r>
            <a:endParaRPr lang="zh-CN" sz="4000">
              <a:solidFill>
                <a:srgbClr val="000000"/>
              </a:solidFill>
            </a:endParaRPr>
          </a:p>
          <a:p>
            <a:r>
              <a:rPr lang="zh-CN" sz="4000">
                <a:solidFill>
                  <a:srgbClr val="000000"/>
                </a:solidFill>
              </a:rPr>
              <a:t>——兄弟，每个人都要死，我说那谁也躲不了的瘟疫便是大限到来，人人难逃。</a:t>
            </a:r>
            <a:endParaRPr lang="zh-CN" sz="4000">
              <a:solidFill>
                <a:srgbClr val="000000"/>
              </a:solidFill>
            </a:endParaRPr>
          </a:p>
        </p:txBody>
      </p:sp>
      <p:sp>
        <p:nvSpPr>
          <p:cNvPr id="1048771" name="文本框 1048770"/>
          <p:cNvSpPr txBox="1"/>
          <p:nvPr/>
        </p:nvSpPr>
        <p:spPr>
          <a:xfrm>
            <a:off x="12551120" y="2918459"/>
            <a:ext cx="2291081" cy="1145540"/>
          </a:xfrm>
          <a:prstGeom prst="rect">
            <a:avLst/>
          </a:prstGeom>
        </p:spPr>
        <p:txBody>
          <a:bodyPr vert="eaVert" wrap="square" rtlCol="0">
            <a:spAutoFit/>
          </a:bodyPr>
          <a:p>
            <a:pPr>
              <a:lnSpc>
                <a:spcPct val="250000"/>
              </a:lnSpc>
            </a:pPr>
            <a:r>
              <a:rPr lang="zh-CN" sz="2800">
                <a:solidFill>
                  <a:srgbClr val="000000"/>
                </a:solidFill>
              </a:rPr>
              <a:t>周伯通</a:t>
            </a:r>
            <a:endParaRPr lang="zh-CN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7"/>
          <p:cNvGrpSpPr/>
          <p:nvPr/>
        </p:nvGrpSpPr>
        <p:grpSpPr>
          <a:xfrm>
            <a:off x="5064213" y="215153"/>
            <a:ext cx="6909048" cy="6427694"/>
            <a:chOff x="5064213" y="215153"/>
            <a:chExt cx="6909048" cy="6427694"/>
          </a:xfrm>
        </p:grpSpPr>
        <p:pic>
          <p:nvPicPr>
            <p:cNvPr id="2097207" name="图片 2"/>
            <p:cNvPicPr>
              <a:picLocks noChangeAspect="1"/>
            </p:cNvPicPr>
            <p:nvPr/>
          </p:nvPicPr>
          <p:blipFill rotWithShape="1">
            <a:blip r:embed="rId1"/>
            <a:srcRect b="9076"/>
            <a:stretch>
              <a:fillRect/>
            </a:stretch>
          </p:blipFill>
          <p:spPr>
            <a:xfrm>
              <a:off x="5064213" y="215153"/>
              <a:ext cx="6909048" cy="6427694"/>
            </a:xfrm>
            <a:prstGeom prst="rect">
              <a:avLst/>
            </a:prstGeom>
          </p:spPr>
        </p:pic>
        <p:sp>
          <p:nvSpPr>
            <p:cNvPr id="1048772" name="矩形 6"/>
            <p:cNvSpPr/>
            <p:nvPr/>
          </p:nvSpPr>
          <p:spPr>
            <a:xfrm>
              <a:off x="6885542" y="2919470"/>
              <a:ext cx="440675" cy="9915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73" name="文本框 1048772"/>
          <p:cNvSpPr txBox="1"/>
          <p:nvPr/>
        </p:nvSpPr>
        <p:spPr>
          <a:xfrm>
            <a:off x="936581" y="473909"/>
            <a:ext cx="6565362" cy="58826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3200">
                <a:solidFill>
                  <a:srgbClr val="000000"/>
                </a:solidFill>
              </a:rPr>
              <a:t>“靖儿，你这就想得不对了。数十年前，武林秘笈《九阴真经》出世，江湖上豪杰不知有多少人为此而招致杀身之祸，后来华山论剑，我师重阳真人独魁群雄，夺得真经。他老人家本拟将之毁去，但后来说道:‘水能载舟，亦能覆舟，是福是祸，端在人之为用。’终于将这部经书保全了下来。天下的文才武略、坚兵利器，无一不能造福于人，亦无一不能为祸于世。你只要一心为善，武功愈强愈好，何必将之忘却?</a:t>
            </a:r>
            <a:endParaRPr lang="zh-CN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71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47426" y="231290"/>
            <a:ext cx="4542540" cy="6427694"/>
          </a:xfrm>
          <a:prstGeom prst="rect">
            <a:avLst/>
          </a:prstGeom>
        </p:spPr>
      </p:pic>
      <p:pic>
        <p:nvPicPr>
          <p:cNvPr id="2097172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85210" y="3197223"/>
            <a:ext cx="3838575" cy="504825"/>
          </a:xfrm>
          <a:prstGeom prst="rect">
            <a:avLst/>
          </a:prstGeom>
        </p:spPr>
      </p:pic>
      <p:sp>
        <p:nvSpPr>
          <p:cNvPr id="1048645" name="文本框 27"/>
          <p:cNvSpPr txBox="1"/>
          <p:nvPr/>
        </p:nvSpPr>
        <p:spPr>
          <a:xfrm>
            <a:off x="4789966" y="2459504"/>
            <a:ext cx="1626275" cy="18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rgbClr val="000000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r>
              <a:rPr lang="zh-CN" altLang="en-US" dirty="0"/>
              <a:t>前言</a:t>
            </a:r>
            <a:endParaRPr lang="zh-CN" altLang="en-US" dirty="0"/>
          </a:p>
        </p:txBody>
      </p:sp>
      <p:grpSp>
        <p:nvGrpSpPr>
          <p:cNvPr id="56" name="组合 49"/>
          <p:cNvGrpSpPr/>
          <p:nvPr/>
        </p:nvGrpSpPr>
        <p:grpSpPr>
          <a:xfrm>
            <a:off x="6095999" y="480061"/>
            <a:ext cx="5454127" cy="5930152"/>
            <a:chOff x="6125462" y="459890"/>
            <a:chExt cx="5454127" cy="5930152"/>
          </a:xfrm>
        </p:grpSpPr>
        <p:sp>
          <p:nvSpPr>
            <p:cNvPr id="1048646" name="矩形 28"/>
            <p:cNvSpPr/>
            <p:nvPr/>
          </p:nvSpPr>
          <p:spPr>
            <a:xfrm>
              <a:off x="6125462" y="459890"/>
              <a:ext cx="5454127" cy="5930152"/>
            </a:xfrm>
            <a:prstGeom prst="rect">
              <a:avLst/>
            </a:prstGeom>
            <a:solidFill>
              <a:srgbClr val="F4F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女:依稀往梦似曾见 心内波澜现 男:抛开世事断愁怨 合:相伴到天边 男:逐草四方沙漠苍茫 女:冷风吹天苍苍 男:那惧雪霜扑面 女:树相连 男:射雕引弓塞外奔驰 女:猛风沙野茫茫 男:笑傲此生无厌倦 女:树两缠绵 男:天苍苍野茫茫 女:应知爱意是流水 男:万般变幻 女:斩不断理还乱 合:身经百劫也在心间 合:恩义两难断</a:t>
              </a:r>
              <a:endParaRPr lang="zh-CN" altLang="en-US"/>
            </a:p>
          </p:txBody>
        </p:sp>
        <p:sp>
          <p:nvSpPr>
            <p:cNvPr id="1048647" name="矩形 37"/>
            <p:cNvSpPr/>
            <p:nvPr/>
          </p:nvSpPr>
          <p:spPr>
            <a:xfrm>
              <a:off x="6218931" y="563432"/>
              <a:ext cx="5237964" cy="5708276"/>
            </a:xfrm>
            <a:prstGeom prst="rect">
              <a:avLst/>
            </a:prstGeom>
            <a:noFill/>
            <a:ln w="19050">
              <a:solidFill>
                <a:srgbClr val="F05948">
                  <a:alpha val="5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145733" name="直接连接符 39"/>
            <p:cNvCxnSpPr/>
            <p:nvPr/>
          </p:nvCxnSpPr>
          <p:spPr>
            <a:xfrm>
              <a:off x="6712772" y="559397"/>
              <a:ext cx="0" cy="5712311"/>
            </a:xfrm>
            <a:prstGeom prst="line">
              <a:avLst/>
            </a:prstGeom>
            <a:ln>
              <a:solidFill>
                <a:srgbClr val="F05948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4" name="直接连接符 40"/>
            <p:cNvCxnSpPr/>
            <p:nvPr/>
          </p:nvCxnSpPr>
          <p:spPr>
            <a:xfrm>
              <a:off x="7187901" y="559397"/>
              <a:ext cx="0" cy="5712311"/>
            </a:xfrm>
            <a:prstGeom prst="line">
              <a:avLst/>
            </a:prstGeom>
            <a:ln>
              <a:solidFill>
                <a:srgbClr val="F05948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41"/>
            <p:cNvCxnSpPr/>
            <p:nvPr/>
          </p:nvCxnSpPr>
          <p:spPr>
            <a:xfrm>
              <a:off x="7663030" y="559397"/>
              <a:ext cx="0" cy="5712311"/>
            </a:xfrm>
            <a:prstGeom prst="line">
              <a:avLst/>
            </a:prstGeom>
            <a:ln>
              <a:solidFill>
                <a:srgbClr val="F05948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6" name="直接连接符 42"/>
            <p:cNvCxnSpPr/>
            <p:nvPr/>
          </p:nvCxnSpPr>
          <p:spPr>
            <a:xfrm>
              <a:off x="8138159" y="559397"/>
              <a:ext cx="0" cy="5712311"/>
            </a:xfrm>
            <a:prstGeom prst="line">
              <a:avLst/>
            </a:prstGeom>
            <a:ln>
              <a:solidFill>
                <a:srgbClr val="F05948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直接连接符 43"/>
            <p:cNvCxnSpPr/>
            <p:nvPr/>
          </p:nvCxnSpPr>
          <p:spPr>
            <a:xfrm>
              <a:off x="8613288" y="559397"/>
              <a:ext cx="0" cy="5712311"/>
            </a:xfrm>
            <a:prstGeom prst="line">
              <a:avLst/>
            </a:prstGeom>
            <a:ln>
              <a:solidFill>
                <a:srgbClr val="F05948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8" name="直接连接符 44"/>
            <p:cNvCxnSpPr/>
            <p:nvPr/>
          </p:nvCxnSpPr>
          <p:spPr>
            <a:xfrm>
              <a:off x="9088417" y="559397"/>
              <a:ext cx="0" cy="5712311"/>
            </a:xfrm>
            <a:prstGeom prst="line">
              <a:avLst/>
            </a:prstGeom>
            <a:ln>
              <a:solidFill>
                <a:srgbClr val="F05948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9" name="直接连接符 45"/>
            <p:cNvCxnSpPr/>
            <p:nvPr/>
          </p:nvCxnSpPr>
          <p:spPr>
            <a:xfrm>
              <a:off x="9563546" y="559397"/>
              <a:ext cx="0" cy="5712311"/>
            </a:xfrm>
            <a:prstGeom prst="line">
              <a:avLst/>
            </a:prstGeom>
            <a:ln>
              <a:solidFill>
                <a:srgbClr val="F05948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0" name="直接连接符 46"/>
            <p:cNvCxnSpPr/>
            <p:nvPr/>
          </p:nvCxnSpPr>
          <p:spPr>
            <a:xfrm>
              <a:off x="10038675" y="559397"/>
              <a:ext cx="0" cy="5712311"/>
            </a:xfrm>
            <a:prstGeom prst="line">
              <a:avLst/>
            </a:prstGeom>
            <a:ln>
              <a:solidFill>
                <a:srgbClr val="F05948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1" name="直接连接符 47"/>
            <p:cNvCxnSpPr/>
            <p:nvPr/>
          </p:nvCxnSpPr>
          <p:spPr>
            <a:xfrm>
              <a:off x="10513804" y="559397"/>
              <a:ext cx="0" cy="5712311"/>
            </a:xfrm>
            <a:prstGeom prst="line">
              <a:avLst/>
            </a:prstGeom>
            <a:ln>
              <a:solidFill>
                <a:srgbClr val="F05948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2" name="直接连接符 48"/>
            <p:cNvCxnSpPr/>
            <p:nvPr/>
          </p:nvCxnSpPr>
          <p:spPr>
            <a:xfrm>
              <a:off x="10988933" y="559397"/>
              <a:ext cx="0" cy="5712311"/>
            </a:xfrm>
            <a:prstGeom prst="line">
              <a:avLst/>
            </a:prstGeom>
            <a:ln>
              <a:solidFill>
                <a:srgbClr val="F05948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97173" name="Picture 2" descr="http://img.hb.aicdn.com/fdb064cdf5e393412910a1bd14055784514f3a8cae0a-9QoF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665" y="4516690"/>
            <a:ext cx="4667250" cy="1743075"/>
          </a:xfrm>
          <a:prstGeom prst="rect">
            <a:avLst/>
          </a:prstGeom>
          <a:noFill/>
        </p:spPr>
      </p:pic>
      <p:pic>
        <p:nvPicPr>
          <p:cNvPr id="2097174" name="Picture 4" descr="http://img.hb.aicdn.com/8e1cbe5460b7c5973a783e7a2c4357af61adaa412613f-jf2iRV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62583" y="4983865"/>
            <a:ext cx="616629" cy="1203722"/>
          </a:xfrm>
          <a:prstGeom prst="rect">
            <a:avLst/>
          </a:prstGeom>
          <a:noFill/>
        </p:spPr>
      </p:pic>
      <p:sp>
        <p:nvSpPr>
          <p:cNvPr id="1048648" name="文本框 1048647"/>
          <p:cNvSpPr txBox="1"/>
          <p:nvPr/>
        </p:nvSpPr>
        <p:spPr>
          <a:xfrm>
            <a:off x="6233645" y="758574"/>
            <a:ext cx="5262880" cy="5340852"/>
          </a:xfrm>
          <a:prstGeom prst="rect">
            <a:avLst/>
          </a:prstGeom>
        </p:spPr>
        <p:txBody>
          <a:bodyPr vert="eaVert" wrap="square" rtlCol="0">
            <a:spAutoFit/>
          </a:bodyPr>
          <a:p>
            <a:pPr>
              <a:lnSpc>
                <a:spcPct val="150000"/>
              </a:lnSpc>
            </a:pPr>
            <a:r>
              <a:rPr lang="zh-CN" sz="2800">
                <a:solidFill>
                  <a:srgbClr val="000000"/>
                </a:solidFill>
              </a:rPr>
              <a:t>依稀往梦似曾见 心内波澜现 抛开世事断愁怨 相伴到天边 逐草四方沙漠苍茫</a:t>
            </a:r>
            <a:r>
              <a:rPr lang="en-US" altLang="zh-CN" sz="2800">
                <a:solidFill>
                  <a:srgbClr val="000000"/>
                </a:solidFill>
              </a:rPr>
              <a:t> </a:t>
            </a:r>
            <a:r>
              <a:rPr lang="zh-CN" sz="2800">
                <a:solidFill>
                  <a:srgbClr val="000000"/>
                </a:solidFill>
              </a:rPr>
              <a:t>冷风吹天苍苍 那惧雪霜扑面 树相连 射雕引弓塞外奔驰 猛风沙野茫茫 笑傲此生无厌倦 树两缠绵 天苍苍野茫茫 应知爱意是流水 万般变幻 斩不断理还乱 身经百劫也在心间 恩义两难断</a:t>
            </a:r>
            <a:endParaRPr lang="zh-CN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3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4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65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47426" y="243821"/>
            <a:ext cx="4031688" cy="6415163"/>
          </a:xfrm>
          <a:prstGeom prst="rect">
            <a:avLst/>
          </a:prstGeom>
        </p:spPr>
      </p:pic>
      <p:sp>
        <p:nvSpPr>
          <p:cNvPr id="1048635" name="矩形 19"/>
          <p:cNvSpPr/>
          <p:nvPr/>
        </p:nvSpPr>
        <p:spPr>
          <a:xfrm>
            <a:off x="4526544" y="476480"/>
            <a:ext cx="5894025" cy="590504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66" name="图片 18"/>
          <p:cNvPicPr>
            <a:picLocks noChangeAspect="1"/>
          </p:cNvPicPr>
          <p:nvPr/>
        </p:nvPicPr>
        <p:blipFill rotWithShape="1">
          <a:blip r:embed="rId2"/>
          <a:srcRect t="6337" r="19917" b="6862"/>
          <a:stretch>
            <a:fillRect/>
          </a:stretch>
        </p:blipFill>
        <p:spPr>
          <a:xfrm>
            <a:off x="8129351" y="1499383"/>
            <a:ext cx="3709907" cy="4021157"/>
          </a:xfrm>
          <a:prstGeom prst="rect">
            <a:avLst/>
          </a:prstGeom>
        </p:spPr>
      </p:pic>
      <p:grpSp>
        <p:nvGrpSpPr>
          <p:cNvPr id="52" name="组合 20"/>
          <p:cNvGrpSpPr/>
          <p:nvPr/>
        </p:nvGrpSpPr>
        <p:grpSpPr>
          <a:xfrm>
            <a:off x="5237076" y="1065953"/>
            <a:ext cx="3569981" cy="567225"/>
            <a:chOff x="1259827" y="3318424"/>
            <a:chExt cx="4721676" cy="567225"/>
          </a:xfrm>
        </p:grpSpPr>
        <p:sp>
          <p:nvSpPr>
            <p:cNvPr id="1048636" name="六边形 21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37" name="六边形 22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67" name="图片 23"/>
          <p:cNvPicPr>
            <a:picLocks noChangeAspect="1"/>
          </p:cNvPicPr>
          <p:nvPr/>
        </p:nvPicPr>
        <p:blipFill rotWithShape="1">
          <a:blip r:embed="rId3" cstate="print"/>
          <a:srcRect l="28541" r="-2" b="9257"/>
          <a:stretch>
            <a:fillRect/>
          </a:stretch>
        </p:blipFill>
        <p:spPr>
          <a:xfrm>
            <a:off x="4734705" y="687284"/>
            <a:ext cx="1453435" cy="1845635"/>
          </a:xfrm>
          <a:prstGeom prst="rect">
            <a:avLst/>
          </a:prstGeom>
        </p:spPr>
      </p:pic>
      <p:sp>
        <p:nvSpPr>
          <p:cNvPr id="1048638" name="文本框 24"/>
          <p:cNvSpPr txBox="1"/>
          <p:nvPr/>
        </p:nvSpPr>
        <p:spPr>
          <a:xfrm>
            <a:off x="5981695" y="1166851"/>
            <a:ext cx="2397147" cy="4470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华筝</a:t>
            </a:r>
            <a:endParaRPr lang="zh-CN" altLang="en-US"/>
          </a:p>
        </p:txBody>
      </p:sp>
      <p:sp>
        <p:nvSpPr>
          <p:cNvPr id="1048639" name="文本框 1048638"/>
          <p:cNvSpPr txBox="1"/>
          <p:nvPr/>
        </p:nvSpPr>
        <p:spPr>
          <a:xfrm>
            <a:off x="5022065" y="1610101"/>
            <a:ext cx="4000000" cy="4434839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3200">
                <a:solidFill>
                  <a:srgbClr val="000000"/>
                </a:solidFill>
              </a:rPr>
              <a:t>你去找她罢，找十年，找二十年，只要我话着，我总在这草原上等你。 </a:t>
            </a:r>
            <a:endParaRPr lang="zh-CN" sz="3200">
              <a:solidFill>
                <a:srgbClr val="000000"/>
              </a:solidFill>
            </a:endParaRPr>
          </a:p>
          <a:p>
            <a:r>
              <a:rPr lang="zh-CN" sz="3200">
                <a:solidFill>
                  <a:srgbClr val="000000"/>
                </a:solidFill>
              </a:rPr>
              <a:t>是的，找十年，找二十年，我总是要去找她，找十年，找二十年，我总时时刻刻记得你在这草原上等我。</a:t>
            </a:r>
            <a:endParaRPr lang="zh-CN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64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358" y="233205"/>
            <a:ext cx="4448903" cy="6391590"/>
          </a:xfrm>
          <a:prstGeom prst="rect">
            <a:avLst/>
          </a:prstGeom>
        </p:spPr>
      </p:pic>
      <p:sp>
        <p:nvSpPr>
          <p:cNvPr id="1048627" name="椭圆 8"/>
          <p:cNvSpPr/>
          <p:nvPr/>
        </p:nvSpPr>
        <p:spPr>
          <a:xfrm>
            <a:off x="407218" y="631093"/>
            <a:ext cx="4669005" cy="489871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28" name="文本框 9"/>
          <p:cNvSpPr txBox="1"/>
          <p:nvPr/>
        </p:nvSpPr>
        <p:spPr>
          <a:xfrm>
            <a:off x="3542477" y="1743732"/>
            <a:ext cx="2659380" cy="2673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6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雪君体简" panose="02010600000101010101" pitchFamily="2" charset="-122"/>
                <a:ea typeface="汉仪雪君体简" panose="02010600000101010101" pitchFamily="2" charset="-122"/>
              </a:rPr>
              <a:t>肆</a:t>
            </a:r>
            <a:endParaRPr lang="zh-CN" altLang="en-US" sz="16600" dirty="0">
              <a:solidFill>
                <a:schemeClr val="tx1">
                  <a:lumMod val="95000"/>
                  <a:lumOff val="5000"/>
                </a:schemeClr>
              </a:solidFill>
              <a:latin typeface="汉仪雪君体简" panose="02010600000101010101" pitchFamily="2" charset="-122"/>
              <a:ea typeface="汉仪雪君体简" panose="02010600000101010101" pitchFamily="2" charset="-122"/>
            </a:endParaRPr>
          </a:p>
        </p:txBody>
      </p:sp>
      <p:sp>
        <p:nvSpPr>
          <p:cNvPr id="1048629" name="矩形 23"/>
          <p:cNvSpPr/>
          <p:nvPr/>
        </p:nvSpPr>
        <p:spPr>
          <a:xfrm>
            <a:off x="7393399" y="269216"/>
            <a:ext cx="3732702" cy="638976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30" name="矩形 10"/>
          <p:cNvSpPr/>
          <p:nvPr/>
        </p:nvSpPr>
        <p:spPr>
          <a:xfrm>
            <a:off x="6545545" y="1879899"/>
            <a:ext cx="894081" cy="4236440"/>
          </a:xfrm>
          <a:prstGeom prst="rect">
            <a:avLst/>
          </a:prstGeom>
        </p:spPr>
        <p:txBody>
          <a:bodyPr vert="eaVert" wrap="square">
            <a:spAutoFit/>
          </a:bodyPr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有一美人兮，见之不忘。一日不见兮，思之如狂。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凤飞翱翔兮，四海求凰。无奈佳人兮，不在东墙。</a:t>
            </a:r>
            <a:b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</a:br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将琴代语兮，聊写衷肠。何日见许兮，慰我彷徨。</a:t>
            </a:r>
            <a:b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</a:br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愿言配德兮，携手相将。不得於飞兮，使我沦亡。</a:t>
            </a:r>
            <a:endParaRPr lang="zh-CN" altLang="en-US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</p:txBody>
      </p:sp>
      <p:cxnSp>
        <p:nvCxnSpPr>
          <p:cNvPr id="3145728" name="直接连接符 11"/>
          <p:cNvCxnSpPr/>
          <p:nvPr/>
        </p:nvCxnSpPr>
        <p:spPr>
          <a:xfrm>
            <a:off x="6615485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12"/>
          <p:cNvCxnSpPr/>
          <p:nvPr/>
        </p:nvCxnSpPr>
        <p:spPr>
          <a:xfrm>
            <a:off x="6796723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连接符 13"/>
          <p:cNvCxnSpPr/>
          <p:nvPr/>
        </p:nvCxnSpPr>
        <p:spPr>
          <a:xfrm>
            <a:off x="6977961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1" name="文本框 14"/>
          <p:cNvSpPr txBox="1"/>
          <p:nvPr/>
        </p:nvSpPr>
        <p:spPr>
          <a:xfrm>
            <a:off x="5891583" y="1879899"/>
            <a:ext cx="601980" cy="3326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小感想</a:t>
            </a:r>
            <a:endParaRPr lang="zh-CN" altLang="en-US"/>
          </a:p>
        </p:txBody>
      </p:sp>
      <p:cxnSp>
        <p:nvCxnSpPr>
          <p:cNvPr id="3145731" name="直接连接符 19"/>
          <p:cNvCxnSpPr/>
          <p:nvPr/>
        </p:nvCxnSpPr>
        <p:spPr>
          <a:xfrm>
            <a:off x="7177412" y="187989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59" name="图片 68"/>
          <p:cNvPicPr>
            <a:picLocks noChangeAspect="1"/>
          </p:cNvPicPr>
          <p:nvPr/>
        </p:nvPicPr>
        <p:blipFill rotWithShape="1">
          <a:blip r:embed="rId1"/>
          <a:srcRect t="6615" r="10733" b="11969"/>
          <a:stretch>
            <a:fillRect/>
          </a:stretch>
        </p:blipFill>
        <p:spPr>
          <a:xfrm>
            <a:off x="8208650" y="578710"/>
            <a:ext cx="3764611" cy="4871856"/>
          </a:xfrm>
          <a:prstGeom prst="rect">
            <a:avLst/>
          </a:prstGeom>
        </p:spPr>
      </p:pic>
      <p:grpSp>
        <p:nvGrpSpPr>
          <p:cNvPr id="47" name="组合 26"/>
          <p:cNvGrpSpPr/>
          <p:nvPr/>
        </p:nvGrpSpPr>
        <p:grpSpPr>
          <a:xfrm>
            <a:off x="896039" y="672561"/>
            <a:ext cx="3569981" cy="567225"/>
            <a:chOff x="1259827" y="3318424"/>
            <a:chExt cx="4721676" cy="567225"/>
          </a:xfrm>
        </p:grpSpPr>
        <p:sp>
          <p:nvSpPr>
            <p:cNvPr id="1048611" name="六边形 27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12" name="六边形 28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60" name="图片 29"/>
          <p:cNvPicPr>
            <a:picLocks noChangeAspect="1"/>
          </p:cNvPicPr>
          <p:nvPr/>
        </p:nvPicPr>
        <p:blipFill rotWithShape="1">
          <a:blip r:embed="rId2" cstate="print"/>
          <a:srcRect l="28541" r="-2" b="9257"/>
          <a:stretch>
            <a:fillRect/>
          </a:stretch>
        </p:blipFill>
        <p:spPr>
          <a:xfrm>
            <a:off x="393668" y="293892"/>
            <a:ext cx="1453435" cy="1845635"/>
          </a:xfrm>
          <a:prstGeom prst="rect">
            <a:avLst/>
          </a:prstGeom>
        </p:spPr>
      </p:pic>
      <p:pic>
        <p:nvPicPr>
          <p:cNvPr id="2097161" name="图片 70"/>
          <p:cNvPicPr>
            <a:picLocks noChangeAspect="1"/>
          </p:cNvPicPr>
          <p:nvPr/>
        </p:nvPicPr>
        <p:blipFill rotWithShape="1">
          <a:blip r:embed="rId3" cstate="print"/>
          <a:srcRect t="11590" r="12682"/>
          <a:stretch>
            <a:fillRect/>
          </a:stretch>
        </p:blipFill>
        <p:spPr>
          <a:xfrm>
            <a:off x="5276458" y="2869506"/>
            <a:ext cx="3680255" cy="3789478"/>
          </a:xfrm>
          <a:prstGeom prst="rect">
            <a:avLst/>
          </a:prstGeom>
        </p:spPr>
      </p:pic>
      <p:sp>
        <p:nvSpPr>
          <p:cNvPr id="1048613" name="文本框 72"/>
          <p:cNvSpPr txBox="1"/>
          <p:nvPr/>
        </p:nvSpPr>
        <p:spPr>
          <a:xfrm>
            <a:off x="1847103" y="666822"/>
            <a:ext cx="3078703" cy="5740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sz="3200" dirty="0">
                <a:solidFill>
                  <a:srgbClr val="333F5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何为经典</a:t>
            </a:r>
            <a:endParaRPr lang="zh-CN" altLang="en-US" sz="3200"/>
          </a:p>
        </p:txBody>
      </p:sp>
      <p:sp>
        <p:nvSpPr>
          <p:cNvPr id="1048614" name="文本框 1048613"/>
          <p:cNvSpPr txBox="1"/>
          <p:nvPr/>
        </p:nvSpPr>
        <p:spPr>
          <a:xfrm>
            <a:off x="896039" y="1709131"/>
            <a:ext cx="5151281" cy="44348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3200" i="0" u="sng">
                <a:solidFill>
                  <a:srgbClr val="000000"/>
                </a:solidFill>
              </a:rPr>
              <a:t>“经典”一词，起初在拉丁文里是指“第一流的”（firstrank），特别是指古希腊、古罗马文学艺术典范。后来人们也用它代表一种风格，一个历史时代，一代开创规范的文化成就。无论如何，经典，就是具有持久价值的文化传统及其代表作品。</a:t>
            </a:r>
            <a:endParaRPr lang="zh-CN" sz="3200" i="0" u="sng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87" name="矩形 32"/>
          <p:cNvSpPr/>
          <p:nvPr/>
        </p:nvSpPr>
        <p:spPr>
          <a:xfrm>
            <a:off x="4960691" y="3891660"/>
            <a:ext cx="5552986" cy="2544896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52" name="图片 6"/>
          <p:cNvPicPr>
            <a:picLocks noChangeAspect="1"/>
          </p:cNvPicPr>
          <p:nvPr/>
        </p:nvPicPr>
        <p:blipFill rotWithShape="1">
          <a:blip r:embed="rId1"/>
          <a:srcRect b="8962"/>
          <a:stretch>
            <a:fillRect/>
          </a:stretch>
        </p:blipFill>
        <p:spPr>
          <a:xfrm>
            <a:off x="247426" y="219734"/>
            <a:ext cx="4992172" cy="6423113"/>
          </a:xfrm>
          <a:prstGeom prst="rect">
            <a:avLst/>
          </a:prstGeom>
        </p:spPr>
      </p:pic>
      <p:sp>
        <p:nvSpPr>
          <p:cNvPr id="1048588" name="矩形 31"/>
          <p:cNvSpPr/>
          <p:nvPr/>
        </p:nvSpPr>
        <p:spPr>
          <a:xfrm>
            <a:off x="4669618" y="549214"/>
            <a:ext cx="5552986" cy="25448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1" name="组合 7"/>
          <p:cNvGrpSpPr/>
          <p:nvPr/>
        </p:nvGrpSpPr>
        <p:grpSpPr>
          <a:xfrm rot="5400000">
            <a:off x="9312942" y="3236019"/>
            <a:ext cx="3569981" cy="567225"/>
            <a:chOff x="1259827" y="3318424"/>
            <a:chExt cx="4721676" cy="567225"/>
          </a:xfrm>
        </p:grpSpPr>
        <p:sp>
          <p:nvSpPr>
            <p:cNvPr id="1048589" name="六边形 8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90" name="六边形 9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53" name="图片 10"/>
          <p:cNvPicPr>
            <a:picLocks noChangeAspect="1"/>
          </p:cNvPicPr>
          <p:nvPr/>
        </p:nvPicPr>
        <p:blipFill rotWithShape="1">
          <a:blip r:embed="rId2" cstate="print"/>
          <a:srcRect l="28541" r="-2" b="9257"/>
          <a:stretch>
            <a:fillRect/>
          </a:stretch>
        </p:blipFill>
        <p:spPr>
          <a:xfrm>
            <a:off x="10513677" y="1248475"/>
            <a:ext cx="1453435" cy="1845635"/>
          </a:xfrm>
          <a:prstGeom prst="rect">
            <a:avLst/>
          </a:prstGeom>
        </p:spPr>
      </p:pic>
      <p:sp>
        <p:nvSpPr>
          <p:cNvPr id="1048591" name="文本框 11"/>
          <p:cNvSpPr txBox="1"/>
          <p:nvPr/>
        </p:nvSpPr>
        <p:spPr>
          <a:xfrm>
            <a:off x="10820934" y="2633750"/>
            <a:ext cx="553998" cy="19677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这里填写标题</a:t>
            </a:r>
            <a:endParaRPr lang="zh-CN" altLang="en-US" sz="2400" dirty="0">
              <a:solidFill>
                <a:srgbClr val="C00000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sp>
        <p:nvSpPr>
          <p:cNvPr id="1048592" name="矩形 1"/>
          <p:cNvSpPr/>
          <p:nvPr/>
        </p:nvSpPr>
        <p:spPr>
          <a:xfrm>
            <a:off x="4814371" y="683046"/>
            <a:ext cx="5552986" cy="2544896"/>
          </a:xfrm>
          <a:prstGeom prst="rect">
            <a:avLst/>
          </a:prstGeom>
          <a:solidFill>
            <a:srgbClr val="EAE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3" name="矩形 12"/>
          <p:cNvSpPr/>
          <p:nvPr/>
        </p:nvSpPr>
        <p:spPr>
          <a:xfrm>
            <a:off x="4814371" y="3737383"/>
            <a:ext cx="5552986" cy="2544896"/>
          </a:xfrm>
          <a:prstGeom prst="rect">
            <a:avLst/>
          </a:prstGeom>
          <a:solidFill>
            <a:srgbClr val="C5B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2" name="组合 16"/>
          <p:cNvGrpSpPr/>
          <p:nvPr/>
        </p:nvGrpSpPr>
        <p:grpSpPr>
          <a:xfrm>
            <a:off x="7050648" y="2980206"/>
            <a:ext cx="969074" cy="969074"/>
            <a:chOff x="1061248" y="1422497"/>
            <a:chExt cx="879639" cy="879639"/>
          </a:xfrm>
        </p:grpSpPr>
        <p:grpSp>
          <p:nvGrpSpPr>
            <p:cNvPr id="43" name="组合 18"/>
            <p:cNvGrpSpPr/>
            <p:nvPr/>
          </p:nvGrpSpPr>
          <p:grpSpPr>
            <a:xfrm>
              <a:off x="1061248" y="1422497"/>
              <a:ext cx="879639" cy="879639"/>
              <a:chOff x="3958814" y="1656678"/>
              <a:chExt cx="1172584" cy="1172584"/>
            </a:xfrm>
          </p:grpSpPr>
          <p:sp>
            <p:nvSpPr>
              <p:cNvPr id="1048594" name="矩形 20"/>
              <p:cNvSpPr/>
              <p:nvPr/>
            </p:nvSpPr>
            <p:spPr>
              <a:xfrm rot="2723895">
                <a:off x="3958814" y="1656678"/>
                <a:ext cx="1172584" cy="117258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595" name="矩形 21"/>
              <p:cNvSpPr/>
              <p:nvPr/>
            </p:nvSpPr>
            <p:spPr>
              <a:xfrm rot="2723895">
                <a:off x="4012260" y="1710124"/>
                <a:ext cx="1065693" cy="10656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48596" name="PA_图片 53"/>
            <p:cNvSpPr/>
            <p:nvPr>
              <p:custDataLst>
                <p:tags r:id="rId3"/>
              </p:custDataLst>
            </p:nvPr>
          </p:nvSpPr>
          <p:spPr>
            <a:xfrm>
              <a:off x="1150907" y="1490329"/>
              <a:ext cx="714637" cy="743975"/>
            </a:xfrm>
            <a:custGeom>
              <a:avLst/>
              <a:gdLst/>
              <a:ahLst/>
              <a:cxnLst/>
              <a:rect l="0" t="0" r="0" b="0"/>
              <a:pathLst>
                <a:path w="714637" h="743975">
                  <a:moveTo>
                    <a:pt x="0" y="0"/>
                  </a:moveTo>
                  <a:lnTo>
                    <a:pt x="714636" y="0"/>
                  </a:lnTo>
                  <a:lnTo>
                    <a:pt x="714636" y="743974"/>
                  </a:lnTo>
                  <a:lnTo>
                    <a:pt x="0" y="743974"/>
                  </a:lnTo>
                  <a:close/>
                </a:path>
              </a:pathLst>
            </a:custGeom>
            <a:blipFill dpi="0" rotWithShape="1">
              <a:blip r:embed="rId4">
                <a:alphaModFix amt="44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597" name="等腰三角形 13"/>
          <p:cNvSpPr/>
          <p:nvPr/>
        </p:nvSpPr>
        <p:spPr>
          <a:xfrm flipV="1">
            <a:off x="7278051" y="3300505"/>
            <a:ext cx="530039" cy="315933"/>
          </a:xfrm>
          <a:custGeom>
            <a:avLst/>
            <a:gdLst>
              <a:gd name="connsiteX0" fmla="*/ 0 w 1399142"/>
              <a:gd name="connsiteY0" fmla="*/ 490040 h 490040"/>
              <a:gd name="connsiteX1" fmla="*/ 699571 w 1399142"/>
              <a:gd name="connsiteY1" fmla="*/ 0 h 490040"/>
              <a:gd name="connsiteX2" fmla="*/ 1399142 w 1399142"/>
              <a:gd name="connsiteY2" fmla="*/ 490040 h 490040"/>
              <a:gd name="connsiteX3" fmla="*/ 0 w 1399142"/>
              <a:gd name="connsiteY3" fmla="*/ 490040 h 490040"/>
              <a:gd name="connsiteX0-1" fmla="*/ 0 w 1399142"/>
              <a:gd name="connsiteY0-2" fmla="*/ 490040 h 490040"/>
              <a:gd name="connsiteX1-3" fmla="*/ 699571 w 1399142"/>
              <a:gd name="connsiteY1-4" fmla="*/ 0 h 490040"/>
              <a:gd name="connsiteX2-5" fmla="*/ 1399142 w 1399142"/>
              <a:gd name="connsiteY2-6" fmla="*/ 490040 h 490040"/>
              <a:gd name="connsiteX3-7" fmla="*/ 683045 w 1399142"/>
              <a:gd name="connsiteY3-8" fmla="*/ 479023 h 490040"/>
              <a:gd name="connsiteX4" fmla="*/ 0 w 1399142"/>
              <a:gd name="connsiteY4" fmla="*/ 490040 h 490040"/>
              <a:gd name="connsiteX0-9" fmla="*/ 0 w 1399142"/>
              <a:gd name="connsiteY0-10" fmla="*/ 490040 h 490040"/>
              <a:gd name="connsiteX1-11" fmla="*/ 699571 w 1399142"/>
              <a:gd name="connsiteY1-12" fmla="*/ 0 h 490040"/>
              <a:gd name="connsiteX2-13" fmla="*/ 1399142 w 1399142"/>
              <a:gd name="connsiteY2-14" fmla="*/ 490040 h 490040"/>
              <a:gd name="connsiteX3-15" fmla="*/ 694062 w 1399142"/>
              <a:gd name="connsiteY3-16" fmla="*/ 302753 h 490040"/>
              <a:gd name="connsiteX4-17" fmla="*/ 0 w 1399142"/>
              <a:gd name="connsiteY4-18" fmla="*/ 490040 h 4900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1399142" h="490040">
                <a:moveTo>
                  <a:pt x="0" y="490040"/>
                </a:moveTo>
                <a:lnTo>
                  <a:pt x="699571" y="0"/>
                </a:lnTo>
                <a:lnTo>
                  <a:pt x="1399142" y="490040"/>
                </a:lnTo>
                <a:lnTo>
                  <a:pt x="694062" y="302753"/>
                </a:lnTo>
                <a:lnTo>
                  <a:pt x="0" y="490040"/>
                </a:lnTo>
                <a:close/>
              </a:path>
            </a:pathLst>
          </a:custGeom>
          <a:solidFill>
            <a:srgbClr val="EAE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8" name="文本框 1048597"/>
          <p:cNvSpPr txBox="1"/>
          <p:nvPr/>
        </p:nvSpPr>
        <p:spPr>
          <a:xfrm>
            <a:off x="4963367" y="886942"/>
            <a:ext cx="4964741" cy="18694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3000" i="1">
                <a:solidFill>
                  <a:srgbClr val="000000"/>
                </a:solidFill>
              </a:rPr>
              <a:t>《射雕英雄传》是很多人的童年</a:t>
            </a:r>
            <a:r>
              <a:rPr lang="zh-CN" altLang="zh-CN" sz="3000" i="1">
                <a:solidFill>
                  <a:srgbClr val="000000"/>
                </a:solidFill>
              </a:rPr>
              <a:t>，</a:t>
            </a:r>
            <a:r>
              <a:rPr lang="zh-CN" sz="3000" i="1">
                <a:solidFill>
                  <a:srgbClr val="000000"/>
                </a:solidFill>
              </a:rPr>
              <a:t>也是一代经典。它像《西游记》、《红楼梦》一样，在当时广为流传。</a:t>
            </a:r>
            <a:endParaRPr lang="zh-CN" sz="3000" i="1">
              <a:solidFill>
                <a:srgbClr val="000000"/>
              </a:solidFill>
            </a:endParaRPr>
          </a:p>
        </p:txBody>
      </p:sp>
      <p:sp>
        <p:nvSpPr>
          <p:cNvPr id="1048826" name="文本框 1048825"/>
          <p:cNvSpPr txBox="1"/>
          <p:nvPr/>
        </p:nvSpPr>
        <p:spPr>
          <a:xfrm>
            <a:off x="5131595" y="3993499"/>
            <a:ext cx="5091008" cy="2186941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 i="1">
                <a:solidFill>
                  <a:srgbClr val="000000"/>
                </a:solidFill>
              </a:rPr>
              <a:t>《射雕英雄传》的价值首先体现在它是中国武侠文化中的精华，它凝聚着一个时代的各种文化成果和现实生活价值，成为时代生活的写照。</a:t>
            </a:r>
            <a:endParaRPr lang="zh-CN" sz="2800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5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426" y="215153"/>
            <a:ext cx="4547896" cy="6427694"/>
          </a:xfrm>
          <a:prstGeom prst="rect">
            <a:avLst/>
          </a:prstGeom>
        </p:spPr>
      </p:pic>
      <p:sp>
        <p:nvSpPr>
          <p:cNvPr id="1048600" name="矩形 11"/>
          <p:cNvSpPr/>
          <p:nvPr/>
        </p:nvSpPr>
        <p:spPr>
          <a:xfrm>
            <a:off x="4296578" y="1122363"/>
            <a:ext cx="7348251" cy="4782678"/>
          </a:xfrm>
          <a:prstGeom prst="rect">
            <a:avLst/>
          </a:prstGeom>
          <a:solidFill>
            <a:srgbClr val="F4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55" name="图片 9"/>
          <p:cNvPicPr>
            <a:picLocks noChangeAspect="1"/>
          </p:cNvPicPr>
          <p:nvPr/>
        </p:nvPicPr>
        <p:blipFill rotWithShape="1">
          <a:blip r:embed="rId2"/>
          <a:srcRect l="14537" t="8090" r="12846" b="18025"/>
          <a:stretch>
            <a:fillRect/>
          </a:stretch>
        </p:blipFill>
        <p:spPr>
          <a:xfrm>
            <a:off x="4389320" y="215152"/>
            <a:ext cx="1916936" cy="1828801"/>
          </a:xfrm>
          <a:prstGeom prst="rect">
            <a:avLst/>
          </a:prstGeom>
        </p:spPr>
      </p:pic>
      <p:pic>
        <p:nvPicPr>
          <p:cNvPr id="2097156" name="图片 13"/>
          <p:cNvPicPr>
            <a:picLocks noChangeAspect="1"/>
          </p:cNvPicPr>
          <p:nvPr/>
        </p:nvPicPr>
        <p:blipFill rotWithShape="1">
          <a:blip r:embed="rId2"/>
          <a:srcRect l="14537" t="8090" r="12846" b="18025"/>
          <a:stretch>
            <a:fillRect/>
          </a:stretch>
        </p:blipFill>
        <p:spPr>
          <a:xfrm>
            <a:off x="6287112" y="207963"/>
            <a:ext cx="1916936" cy="1828801"/>
          </a:xfrm>
          <a:prstGeom prst="rect">
            <a:avLst/>
          </a:prstGeom>
        </p:spPr>
      </p:pic>
      <p:pic>
        <p:nvPicPr>
          <p:cNvPr id="2097157" name="图片 14"/>
          <p:cNvPicPr>
            <a:picLocks noChangeAspect="1"/>
          </p:cNvPicPr>
          <p:nvPr/>
        </p:nvPicPr>
        <p:blipFill rotWithShape="1">
          <a:blip r:embed="rId2"/>
          <a:srcRect l="14537" t="8090" r="12846" b="18025"/>
          <a:stretch>
            <a:fillRect/>
          </a:stretch>
        </p:blipFill>
        <p:spPr>
          <a:xfrm>
            <a:off x="8204049" y="215152"/>
            <a:ext cx="1916936" cy="1828801"/>
          </a:xfrm>
          <a:prstGeom prst="rect">
            <a:avLst/>
          </a:prstGeom>
        </p:spPr>
      </p:pic>
      <p:grpSp>
        <p:nvGrpSpPr>
          <p:cNvPr id="45" name="组合 40"/>
          <p:cNvGrpSpPr/>
          <p:nvPr/>
        </p:nvGrpSpPr>
        <p:grpSpPr>
          <a:xfrm rot="5400000">
            <a:off x="8901108" y="3321657"/>
            <a:ext cx="3569981" cy="567225"/>
            <a:chOff x="1259827" y="3318424"/>
            <a:chExt cx="4721676" cy="567225"/>
          </a:xfrm>
        </p:grpSpPr>
        <p:sp>
          <p:nvSpPr>
            <p:cNvPr id="1048607" name="六边形 41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08" name="六边形 42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58" name="图片 43"/>
          <p:cNvPicPr>
            <a:picLocks noChangeAspect="1"/>
          </p:cNvPicPr>
          <p:nvPr/>
        </p:nvPicPr>
        <p:blipFill rotWithShape="1">
          <a:blip r:embed="rId3" cstate="print"/>
          <a:srcRect l="28541" r="-2" b="9257"/>
          <a:stretch>
            <a:fillRect/>
          </a:stretch>
        </p:blipFill>
        <p:spPr>
          <a:xfrm>
            <a:off x="10101843" y="1334113"/>
            <a:ext cx="1453435" cy="1845635"/>
          </a:xfrm>
          <a:prstGeom prst="rect">
            <a:avLst/>
          </a:prstGeom>
        </p:spPr>
      </p:pic>
      <p:sp>
        <p:nvSpPr>
          <p:cNvPr id="1048609" name="文本框 44"/>
          <p:cNvSpPr txBox="1"/>
          <p:nvPr/>
        </p:nvSpPr>
        <p:spPr>
          <a:xfrm>
            <a:off x="10513517" y="2719388"/>
            <a:ext cx="449581" cy="19677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/>
              <a:t>何为经典</a:t>
            </a:r>
            <a:endParaRPr lang="zh-CN" altLang="en-US"/>
          </a:p>
        </p:txBody>
      </p:sp>
      <p:sp>
        <p:nvSpPr>
          <p:cNvPr id="1048827" name="文本框 1048826"/>
          <p:cNvSpPr txBox="1"/>
          <p:nvPr/>
        </p:nvSpPr>
        <p:spPr>
          <a:xfrm>
            <a:off x="3826238" y="1890471"/>
            <a:ext cx="6838686" cy="4282439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>
                <a:solidFill>
                  <a:srgbClr val="000000"/>
                </a:solidFill>
              </a:rPr>
              <a:t>但凡经典之作，无论是理论的抑或文艺的，总是历经时代的考验，为历史所首肯的成果。它们的产生可能很久远，它们的产地可能远离我们本国，它们的内容可能通俗易懂或深奥难解，但它们绝不平庸浅薄，也绝不辜负任何人的潜心研读。</a:t>
            </a:r>
            <a:endParaRPr lang="zh-CN" sz="2800">
              <a:solidFill>
                <a:srgbClr val="000000"/>
              </a:solidFill>
            </a:endParaRPr>
          </a:p>
          <a:p>
            <a:r>
              <a:rPr lang="zh-CN" sz="2800">
                <a:solidFill>
                  <a:srgbClr val="000000"/>
                </a:solidFill>
              </a:rPr>
              <a:t>我们确实应该重视并重读经典——无论我们内心的世界多纷扰，外面的世界多精彩。至于经典带给我们每个人的益处，相信是众所周知的。</a:t>
            </a:r>
            <a:endParaRPr lang="zh-CN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6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7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18" name="椭圆 12"/>
          <p:cNvSpPr/>
          <p:nvPr/>
        </p:nvSpPr>
        <p:spPr>
          <a:xfrm>
            <a:off x="2743200" y="484742"/>
            <a:ext cx="5761822" cy="5761822"/>
          </a:xfrm>
          <a:prstGeom prst="ellipse">
            <a:avLst/>
          </a:prstGeom>
          <a:solidFill>
            <a:srgbClr val="F4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6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8431" y="393945"/>
            <a:ext cx="4473181" cy="6618291"/>
          </a:xfrm>
          <a:prstGeom prst="rect">
            <a:avLst/>
          </a:prstGeom>
        </p:spPr>
      </p:pic>
      <p:sp>
        <p:nvSpPr>
          <p:cNvPr id="1048621" name="文本框 15"/>
          <p:cNvSpPr txBox="1"/>
          <p:nvPr/>
        </p:nvSpPr>
        <p:spPr>
          <a:xfrm>
            <a:off x="4635422" y="2304820"/>
            <a:ext cx="988688" cy="279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rgbClr val="000000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r>
              <a:rPr lang="zh-CN" altLang="en-US" dirty="0"/>
              <a:t>读后感</a:t>
            </a:r>
            <a:endParaRPr lang="zh-CN" altLang="en-US"/>
          </a:p>
        </p:txBody>
      </p:sp>
      <p:grpSp>
        <p:nvGrpSpPr>
          <p:cNvPr id="49" name="组合 16"/>
          <p:cNvGrpSpPr/>
          <p:nvPr/>
        </p:nvGrpSpPr>
        <p:grpSpPr>
          <a:xfrm>
            <a:off x="5144406" y="1404097"/>
            <a:ext cx="1042472" cy="1042472"/>
            <a:chOff x="3958814" y="1656678"/>
            <a:chExt cx="1172584" cy="1172584"/>
          </a:xfrm>
        </p:grpSpPr>
        <p:sp>
          <p:nvSpPr>
            <p:cNvPr id="1048622" name="矩形 17"/>
            <p:cNvSpPr/>
            <p:nvPr/>
          </p:nvSpPr>
          <p:spPr>
            <a:xfrm rot="2723895">
              <a:off x="3958814" y="1656678"/>
              <a:ext cx="1172584" cy="117258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23" name="矩形 18"/>
            <p:cNvSpPr/>
            <p:nvPr/>
          </p:nvSpPr>
          <p:spPr>
            <a:xfrm rot="2723895">
              <a:off x="4012260" y="1710124"/>
              <a:ext cx="1065693" cy="10656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63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40" y="2093382"/>
            <a:ext cx="268441" cy="279462"/>
          </a:xfrm>
          <a:prstGeom prst="rect">
            <a:avLst/>
          </a:prstGeom>
        </p:spPr>
      </p:pic>
      <p:sp>
        <p:nvSpPr>
          <p:cNvPr id="1048624" name="文本框 20"/>
          <p:cNvSpPr txBox="1"/>
          <p:nvPr/>
        </p:nvSpPr>
        <p:spPr>
          <a:xfrm>
            <a:off x="1075651" y="215582"/>
            <a:ext cx="2025003" cy="821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《射雕英雄传》</a:t>
            </a:r>
            <a:endParaRPr lang="zh-CN" altLang="en-US" sz="8800"/>
          </a:p>
        </p:txBody>
      </p:sp>
      <p:sp>
        <p:nvSpPr>
          <p:cNvPr id="1048625" name="文本框 21"/>
          <p:cNvSpPr txBox="1"/>
          <p:nvPr/>
        </p:nvSpPr>
        <p:spPr>
          <a:xfrm>
            <a:off x="5529767" y="3116668"/>
            <a:ext cx="738664" cy="2061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感谢聆听</a:t>
            </a:r>
            <a:endParaRPr lang="zh-CN" altLang="en-US" sz="3600" dirty="0">
              <a:solidFill>
                <a:srgbClr val="C00000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75" name="图片 6"/>
          <p:cNvPicPr>
            <a:picLocks noChangeAspect="1"/>
          </p:cNvPicPr>
          <p:nvPr/>
        </p:nvPicPr>
        <p:blipFill rotWithShape="1">
          <a:blip r:embed="rId1"/>
          <a:srcRect l="15126"/>
          <a:stretch>
            <a:fillRect/>
          </a:stretch>
        </p:blipFill>
        <p:spPr>
          <a:xfrm>
            <a:off x="8258480" y="215153"/>
            <a:ext cx="3686093" cy="6427694"/>
          </a:xfrm>
          <a:prstGeom prst="rect">
            <a:avLst/>
          </a:prstGeom>
        </p:spPr>
      </p:pic>
      <p:grpSp>
        <p:nvGrpSpPr>
          <p:cNvPr id="58" name="组合 46"/>
          <p:cNvGrpSpPr/>
          <p:nvPr/>
        </p:nvGrpSpPr>
        <p:grpSpPr>
          <a:xfrm>
            <a:off x="555650" y="1062800"/>
            <a:ext cx="2014676" cy="4927002"/>
            <a:chOff x="555650" y="1122107"/>
            <a:chExt cx="2014676" cy="4927002"/>
          </a:xfrm>
        </p:grpSpPr>
        <p:sp>
          <p:nvSpPr>
            <p:cNvPr id="1048650" name="矩形 23"/>
            <p:cNvSpPr/>
            <p:nvPr/>
          </p:nvSpPr>
          <p:spPr>
            <a:xfrm>
              <a:off x="559590" y="1122107"/>
              <a:ext cx="1854654" cy="4927002"/>
            </a:xfrm>
            <a:prstGeom prst="rect">
              <a:avLst/>
            </a:prstGeom>
            <a:solidFill>
              <a:srgbClr val="F4F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97176" name="图片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760" y="3344772"/>
              <a:ext cx="1409566" cy="2692476"/>
            </a:xfrm>
            <a:prstGeom prst="rect">
              <a:avLst/>
            </a:prstGeom>
          </p:spPr>
        </p:pic>
        <p:sp>
          <p:nvSpPr>
            <p:cNvPr id="1048651" name="矩形 42"/>
            <p:cNvSpPr/>
            <p:nvPr/>
          </p:nvSpPr>
          <p:spPr>
            <a:xfrm>
              <a:off x="555650" y="1122107"/>
              <a:ext cx="1854654" cy="4927002"/>
            </a:xfrm>
            <a:prstGeom prst="rect">
              <a:avLst/>
            </a:prstGeom>
            <a:gradFill flip="none" rotWithShape="1">
              <a:gsLst>
                <a:gs pos="0">
                  <a:srgbClr val="F4F3EC">
                    <a:alpha val="0"/>
                  </a:srgbClr>
                </a:gs>
                <a:gs pos="58000">
                  <a:srgbClr val="F4F3EC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9" name="组合 47"/>
          <p:cNvGrpSpPr/>
          <p:nvPr/>
        </p:nvGrpSpPr>
        <p:grpSpPr>
          <a:xfrm>
            <a:off x="2507669" y="1062800"/>
            <a:ext cx="2166817" cy="5148638"/>
            <a:chOff x="2507669" y="1110246"/>
            <a:chExt cx="2166817" cy="5148638"/>
          </a:xfrm>
        </p:grpSpPr>
        <p:sp>
          <p:nvSpPr>
            <p:cNvPr id="1048652" name="矩形 24"/>
            <p:cNvSpPr/>
            <p:nvPr/>
          </p:nvSpPr>
          <p:spPr>
            <a:xfrm>
              <a:off x="2507669" y="1110246"/>
              <a:ext cx="1854654" cy="4927002"/>
            </a:xfrm>
            <a:prstGeom prst="rect">
              <a:avLst/>
            </a:prstGeom>
            <a:solidFill>
              <a:srgbClr val="F4F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97177" name="图片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3203773" y="3344772"/>
              <a:ext cx="1470713" cy="2914112"/>
            </a:xfrm>
            <a:prstGeom prst="rect">
              <a:avLst/>
            </a:prstGeom>
          </p:spPr>
        </p:pic>
        <p:sp>
          <p:nvSpPr>
            <p:cNvPr id="1048653" name="矩形 43"/>
            <p:cNvSpPr/>
            <p:nvPr/>
          </p:nvSpPr>
          <p:spPr>
            <a:xfrm>
              <a:off x="2522013" y="1110246"/>
              <a:ext cx="1854654" cy="4927002"/>
            </a:xfrm>
            <a:prstGeom prst="rect">
              <a:avLst/>
            </a:prstGeom>
            <a:gradFill flip="none" rotWithShape="1">
              <a:gsLst>
                <a:gs pos="0">
                  <a:srgbClr val="F4F3EC">
                    <a:alpha val="0"/>
                  </a:srgbClr>
                </a:gs>
                <a:gs pos="58000">
                  <a:srgbClr val="F4F3EC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0" name="组合 48"/>
          <p:cNvGrpSpPr/>
          <p:nvPr/>
        </p:nvGrpSpPr>
        <p:grpSpPr>
          <a:xfrm>
            <a:off x="4455747" y="1062800"/>
            <a:ext cx="2170050" cy="5241662"/>
            <a:chOff x="4455747" y="1086523"/>
            <a:chExt cx="2170050" cy="5241662"/>
          </a:xfrm>
        </p:grpSpPr>
        <p:sp>
          <p:nvSpPr>
            <p:cNvPr id="1048654" name="矩形 25"/>
            <p:cNvSpPr/>
            <p:nvPr/>
          </p:nvSpPr>
          <p:spPr>
            <a:xfrm>
              <a:off x="4455747" y="1098384"/>
              <a:ext cx="1854654" cy="4927002"/>
            </a:xfrm>
            <a:prstGeom prst="rect">
              <a:avLst/>
            </a:prstGeom>
            <a:solidFill>
              <a:srgbClr val="F4F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97178" name="图片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4984892" y="3205778"/>
              <a:ext cx="1640905" cy="3122407"/>
            </a:xfrm>
            <a:prstGeom prst="rect">
              <a:avLst/>
            </a:prstGeom>
          </p:spPr>
        </p:pic>
        <p:sp>
          <p:nvSpPr>
            <p:cNvPr id="1048655" name="矩形 44"/>
            <p:cNvSpPr/>
            <p:nvPr/>
          </p:nvSpPr>
          <p:spPr>
            <a:xfrm>
              <a:off x="4470374" y="1086523"/>
              <a:ext cx="1854654" cy="4927002"/>
            </a:xfrm>
            <a:prstGeom prst="rect">
              <a:avLst/>
            </a:prstGeom>
            <a:gradFill flip="none" rotWithShape="1">
              <a:gsLst>
                <a:gs pos="0">
                  <a:srgbClr val="F4F3EC">
                    <a:alpha val="0"/>
                  </a:srgbClr>
                </a:gs>
                <a:gs pos="58000">
                  <a:srgbClr val="F4F3EC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1" name="组合 49"/>
          <p:cNvGrpSpPr/>
          <p:nvPr/>
        </p:nvGrpSpPr>
        <p:grpSpPr>
          <a:xfrm>
            <a:off x="6314341" y="1062800"/>
            <a:ext cx="2207239" cy="4950725"/>
            <a:chOff x="6314341" y="1062800"/>
            <a:chExt cx="2207239" cy="4950725"/>
          </a:xfrm>
        </p:grpSpPr>
        <p:sp>
          <p:nvSpPr>
            <p:cNvPr id="1048656" name="矩形 26"/>
            <p:cNvSpPr/>
            <p:nvPr/>
          </p:nvSpPr>
          <p:spPr>
            <a:xfrm>
              <a:off x="6403826" y="1086523"/>
              <a:ext cx="1854654" cy="4927002"/>
            </a:xfrm>
            <a:prstGeom prst="rect">
              <a:avLst/>
            </a:prstGeom>
            <a:solidFill>
              <a:srgbClr val="F4F3E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97179" name="图片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4341" y="2302136"/>
              <a:ext cx="2207239" cy="3711389"/>
            </a:xfrm>
            <a:prstGeom prst="rect">
              <a:avLst/>
            </a:prstGeom>
          </p:spPr>
        </p:pic>
        <p:sp>
          <p:nvSpPr>
            <p:cNvPr id="1048657" name="矩形 45"/>
            <p:cNvSpPr/>
            <p:nvPr/>
          </p:nvSpPr>
          <p:spPr>
            <a:xfrm>
              <a:off x="6418735" y="1062800"/>
              <a:ext cx="1854654" cy="4927002"/>
            </a:xfrm>
            <a:prstGeom prst="rect">
              <a:avLst/>
            </a:prstGeom>
            <a:gradFill flip="none" rotWithShape="1">
              <a:gsLst>
                <a:gs pos="0">
                  <a:srgbClr val="F4F3EC">
                    <a:alpha val="0"/>
                  </a:srgbClr>
                </a:gs>
                <a:gs pos="58000">
                  <a:srgbClr val="F4F3EC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8"/>
          <p:cNvGrpSpPr/>
          <p:nvPr/>
        </p:nvGrpSpPr>
        <p:grpSpPr>
          <a:xfrm>
            <a:off x="599868" y="1261283"/>
            <a:ext cx="1249082" cy="830997"/>
            <a:chOff x="599868" y="1261283"/>
            <a:chExt cx="1249082" cy="830997"/>
          </a:xfrm>
        </p:grpSpPr>
        <p:grpSp>
          <p:nvGrpSpPr>
            <p:cNvPr id="63" name="组合 61"/>
            <p:cNvGrpSpPr/>
            <p:nvPr/>
          </p:nvGrpSpPr>
          <p:grpSpPr>
            <a:xfrm>
              <a:off x="949337" y="1417134"/>
              <a:ext cx="638460" cy="638460"/>
              <a:chOff x="1061248" y="1422497"/>
              <a:chExt cx="879639" cy="879639"/>
            </a:xfrm>
          </p:grpSpPr>
          <p:grpSp>
            <p:nvGrpSpPr>
              <p:cNvPr id="64" name="组合 50"/>
              <p:cNvGrpSpPr/>
              <p:nvPr/>
            </p:nvGrpSpPr>
            <p:grpSpPr>
              <a:xfrm>
                <a:off x="1061248" y="1422497"/>
                <a:ext cx="879639" cy="879639"/>
                <a:chOff x="3958814" y="1656678"/>
                <a:chExt cx="1172584" cy="1172584"/>
              </a:xfrm>
            </p:grpSpPr>
            <p:sp>
              <p:nvSpPr>
                <p:cNvPr id="1048658" name="矩形 51"/>
                <p:cNvSpPr/>
                <p:nvPr/>
              </p:nvSpPr>
              <p:spPr>
                <a:xfrm rot="2723895">
                  <a:off x="3958814" y="1656678"/>
                  <a:ext cx="1172584" cy="117258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48659" name="矩形 52"/>
                <p:cNvSpPr/>
                <p:nvPr/>
              </p:nvSpPr>
              <p:spPr>
                <a:xfrm rot="2723895">
                  <a:off x="4012260" y="1710124"/>
                  <a:ext cx="1065693" cy="106569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60" name="PA_图片 53"/>
              <p:cNvSpPr/>
              <p:nvPr>
                <p:custDataLst>
                  <p:tags r:id="rId6"/>
                </p:custDataLst>
              </p:nvPr>
            </p:nvSpPr>
            <p:spPr>
              <a:xfrm>
                <a:off x="1150907" y="1490329"/>
                <a:ext cx="714637" cy="743975"/>
              </a:xfrm>
              <a:custGeom>
                <a:avLst/>
                <a:gdLst/>
                <a:ahLst/>
                <a:cxnLst/>
                <a:rect l="0" t="0" r="0" b="0"/>
                <a:pathLst>
                  <a:path w="714637" h="743975">
                    <a:moveTo>
                      <a:pt x="0" y="0"/>
                    </a:moveTo>
                    <a:lnTo>
                      <a:pt x="714636" y="0"/>
                    </a:lnTo>
                    <a:lnTo>
                      <a:pt x="714636" y="743974"/>
                    </a:lnTo>
                    <a:lnTo>
                      <a:pt x="0" y="743974"/>
                    </a:lnTo>
                    <a:close/>
                  </a:path>
                </a:pathLst>
              </a:custGeom>
              <a:blipFill dpi="0" rotWithShape="1">
                <a:blip r:embed="rId7">
                  <a:alphaModFix amt="44000"/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48661" name="文本框 67"/>
            <p:cNvSpPr txBox="1"/>
            <p:nvPr/>
          </p:nvSpPr>
          <p:spPr>
            <a:xfrm>
              <a:off x="599868" y="1261283"/>
              <a:ext cx="12490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latin typeface="汉仪雪君体简" panose="02010600000101010101" pitchFamily="2" charset="-122"/>
                  <a:ea typeface="汉仪雪君体简" panose="02010600000101010101" pitchFamily="2" charset="-122"/>
                </a:rPr>
                <a:t>壹</a:t>
              </a:r>
              <a:endParaRPr lang="zh-CN" altLang="en-US" sz="4800" dirty="0">
                <a:latin typeface="汉仪雪君体简" panose="02010600000101010101" pitchFamily="2" charset="-122"/>
                <a:ea typeface="汉仪雪君体简" panose="02010600000101010101" pitchFamily="2" charset="-122"/>
              </a:endParaRPr>
            </a:p>
          </p:txBody>
        </p:sp>
      </p:grpSp>
      <p:grpSp>
        <p:nvGrpSpPr>
          <p:cNvPr id="65" name="组合 69"/>
          <p:cNvGrpSpPr/>
          <p:nvPr/>
        </p:nvGrpSpPr>
        <p:grpSpPr>
          <a:xfrm>
            <a:off x="2476383" y="1261282"/>
            <a:ext cx="1249082" cy="830997"/>
            <a:chOff x="599868" y="1261283"/>
            <a:chExt cx="1249082" cy="830997"/>
          </a:xfrm>
        </p:grpSpPr>
        <p:grpSp>
          <p:nvGrpSpPr>
            <p:cNvPr id="66" name="组合 70"/>
            <p:cNvGrpSpPr/>
            <p:nvPr/>
          </p:nvGrpSpPr>
          <p:grpSpPr>
            <a:xfrm>
              <a:off x="949337" y="1417134"/>
              <a:ext cx="638460" cy="638460"/>
              <a:chOff x="1061248" y="1422497"/>
              <a:chExt cx="879639" cy="879639"/>
            </a:xfrm>
          </p:grpSpPr>
          <p:grpSp>
            <p:nvGrpSpPr>
              <p:cNvPr id="67" name="组合 72"/>
              <p:cNvGrpSpPr/>
              <p:nvPr/>
            </p:nvGrpSpPr>
            <p:grpSpPr>
              <a:xfrm>
                <a:off x="1061248" y="1422497"/>
                <a:ext cx="879639" cy="879639"/>
                <a:chOff x="3958814" y="1656678"/>
                <a:chExt cx="1172584" cy="1172584"/>
              </a:xfrm>
            </p:grpSpPr>
            <p:sp>
              <p:nvSpPr>
                <p:cNvPr id="1048662" name="矩形 74"/>
                <p:cNvSpPr/>
                <p:nvPr/>
              </p:nvSpPr>
              <p:spPr>
                <a:xfrm rot="2723895">
                  <a:off x="3958814" y="1656678"/>
                  <a:ext cx="1172584" cy="117258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48663" name="矩形 75"/>
                <p:cNvSpPr/>
                <p:nvPr/>
              </p:nvSpPr>
              <p:spPr>
                <a:xfrm rot="2723895">
                  <a:off x="4012260" y="1710124"/>
                  <a:ext cx="1065693" cy="106569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64" name="PA_图片 53"/>
              <p:cNvSpPr/>
              <p:nvPr>
                <p:custDataLst>
                  <p:tags r:id="rId8"/>
                </p:custDataLst>
              </p:nvPr>
            </p:nvSpPr>
            <p:spPr>
              <a:xfrm>
                <a:off x="1150907" y="1490329"/>
                <a:ext cx="714637" cy="743975"/>
              </a:xfrm>
              <a:custGeom>
                <a:avLst/>
                <a:gdLst/>
                <a:ahLst/>
                <a:cxnLst/>
                <a:rect l="0" t="0" r="0" b="0"/>
                <a:pathLst>
                  <a:path w="714637" h="743975">
                    <a:moveTo>
                      <a:pt x="0" y="0"/>
                    </a:moveTo>
                    <a:lnTo>
                      <a:pt x="714636" y="0"/>
                    </a:lnTo>
                    <a:lnTo>
                      <a:pt x="714636" y="743974"/>
                    </a:lnTo>
                    <a:lnTo>
                      <a:pt x="0" y="743974"/>
                    </a:lnTo>
                    <a:close/>
                  </a:path>
                </a:pathLst>
              </a:custGeom>
              <a:blipFill dpi="0" rotWithShape="1">
                <a:blip r:embed="rId7">
                  <a:alphaModFix amt="44000"/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48665" name="文本框 71"/>
            <p:cNvSpPr txBox="1"/>
            <p:nvPr/>
          </p:nvSpPr>
          <p:spPr>
            <a:xfrm>
              <a:off x="599868" y="1261283"/>
              <a:ext cx="12490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latin typeface="汉仪雪君体简" panose="02010600000101010101" pitchFamily="2" charset="-122"/>
                  <a:ea typeface="汉仪雪君体简" panose="02010600000101010101" pitchFamily="2" charset="-122"/>
                </a:rPr>
                <a:t>贰</a:t>
              </a:r>
              <a:endParaRPr lang="zh-CN" altLang="en-US" sz="4800" dirty="0">
                <a:latin typeface="汉仪雪君体简" panose="02010600000101010101" pitchFamily="2" charset="-122"/>
                <a:ea typeface="汉仪雪君体简" panose="02010600000101010101" pitchFamily="2" charset="-122"/>
              </a:endParaRPr>
            </a:p>
          </p:txBody>
        </p:sp>
      </p:grpSp>
      <p:grpSp>
        <p:nvGrpSpPr>
          <p:cNvPr id="68" name="组合 76"/>
          <p:cNvGrpSpPr/>
          <p:nvPr/>
        </p:nvGrpSpPr>
        <p:grpSpPr>
          <a:xfrm>
            <a:off x="4417768" y="1261281"/>
            <a:ext cx="1249082" cy="830997"/>
            <a:chOff x="599868" y="1261283"/>
            <a:chExt cx="1249082" cy="830997"/>
          </a:xfrm>
        </p:grpSpPr>
        <p:grpSp>
          <p:nvGrpSpPr>
            <p:cNvPr id="69" name="组合 77"/>
            <p:cNvGrpSpPr/>
            <p:nvPr/>
          </p:nvGrpSpPr>
          <p:grpSpPr>
            <a:xfrm>
              <a:off x="949337" y="1417134"/>
              <a:ext cx="638460" cy="638460"/>
              <a:chOff x="1061248" y="1422497"/>
              <a:chExt cx="879639" cy="879639"/>
            </a:xfrm>
          </p:grpSpPr>
          <p:grpSp>
            <p:nvGrpSpPr>
              <p:cNvPr id="70" name="组合 79"/>
              <p:cNvGrpSpPr/>
              <p:nvPr/>
            </p:nvGrpSpPr>
            <p:grpSpPr>
              <a:xfrm>
                <a:off x="1061248" y="1422497"/>
                <a:ext cx="879639" cy="879639"/>
                <a:chOff x="3958814" y="1656678"/>
                <a:chExt cx="1172584" cy="1172584"/>
              </a:xfrm>
            </p:grpSpPr>
            <p:sp>
              <p:nvSpPr>
                <p:cNvPr id="1048666" name="矩形 81"/>
                <p:cNvSpPr/>
                <p:nvPr/>
              </p:nvSpPr>
              <p:spPr>
                <a:xfrm rot="2723895">
                  <a:off x="3958814" y="1656678"/>
                  <a:ext cx="1172584" cy="117258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48667" name="矩形 82"/>
                <p:cNvSpPr/>
                <p:nvPr/>
              </p:nvSpPr>
              <p:spPr>
                <a:xfrm rot="2723895">
                  <a:off x="4012260" y="1710124"/>
                  <a:ext cx="1065693" cy="106569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68" name="PA_图片 53"/>
              <p:cNvSpPr/>
              <p:nvPr>
                <p:custDataLst>
                  <p:tags r:id="rId9"/>
                </p:custDataLst>
              </p:nvPr>
            </p:nvSpPr>
            <p:spPr>
              <a:xfrm>
                <a:off x="1150907" y="1490329"/>
                <a:ext cx="714637" cy="743975"/>
              </a:xfrm>
              <a:custGeom>
                <a:avLst/>
                <a:gdLst/>
                <a:ahLst/>
                <a:cxnLst/>
                <a:rect l="0" t="0" r="0" b="0"/>
                <a:pathLst>
                  <a:path w="714637" h="743975">
                    <a:moveTo>
                      <a:pt x="0" y="0"/>
                    </a:moveTo>
                    <a:lnTo>
                      <a:pt x="714636" y="0"/>
                    </a:lnTo>
                    <a:lnTo>
                      <a:pt x="714636" y="743974"/>
                    </a:lnTo>
                    <a:lnTo>
                      <a:pt x="0" y="743974"/>
                    </a:lnTo>
                    <a:close/>
                  </a:path>
                </a:pathLst>
              </a:custGeom>
              <a:blipFill dpi="0" rotWithShape="1">
                <a:blip r:embed="rId7">
                  <a:alphaModFix amt="44000"/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48669" name="文本框 78"/>
            <p:cNvSpPr txBox="1"/>
            <p:nvPr/>
          </p:nvSpPr>
          <p:spPr>
            <a:xfrm>
              <a:off x="599868" y="1261283"/>
              <a:ext cx="12490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latin typeface="汉仪雪君体简" panose="02010600000101010101" pitchFamily="2" charset="-122"/>
                  <a:ea typeface="汉仪雪君体简" panose="02010600000101010101" pitchFamily="2" charset="-122"/>
                </a:rPr>
                <a:t>叁</a:t>
              </a:r>
              <a:endParaRPr lang="zh-CN" altLang="en-US" sz="4800" dirty="0">
                <a:latin typeface="汉仪雪君体简" panose="02010600000101010101" pitchFamily="2" charset="-122"/>
                <a:ea typeface="汉仪雪君体简" panose="02010600000101010101" pitchFamily="2" charset="-122"/>
              </a:endParaRPr>
            </a:p>
          </p:txBody>
        </p:sp>
      </p:grpSp>
      <p:grpSp>
        <p:nvGrpSpPr>
          <p:cNvPr id="71" name="组合 83"/>
          <p:cNvGrpSpPr/>
          <p:nvPr/>
        </p:nvGrpSpPr>
        <p:grpSpPr>
          <a:xfrm>
            <a:off x="6359153" y="1261280"/>
            <a:ext cx="1249082" cy="830997"/>
            <a:chOff x="599868" y="1261283"/>
            <a:chExt cx="1249082" cy="830997"/>
          </a:xfrm>
        </p:grpSpPr>
        <p:grpSp>
          <p:nvGrpSpPr>
            <p:cNvPr id="72" name="组合 84"/>
            <p:cNvGrpSpPr/>
            <p:nvPr/>
          </p:nvGrpSpPr>
          <p:grpSpPr>
            <a:xfrm>
              <a:off x="949337" y="1417134"/>
              <a:ext cx="638460" cy="638460"/>
              <a:chOff x="1061248" y="1422497"/>
              <a:chExt cx="879639" cy="879639"/>
            </a:xfrm>
          </p:grpSpPr>
          <p:grpSp>
            <p:nvGrpSpPr>
              <p:cNvPr id="73" name="组合 86"/>
              <p:cNvGrpSpPr/>
              <p:nvPr/>
            </p:nvGrpSpPr>
            <p:grpSpPr>
              <a:xfrm>
                <a:off x="1061248" y="1422497"/>
                <a:ext cx="879639" cy="879639"/>
                <a:chOff x="3958814" y="1656678"/>
                <a:chExt cx="1172584" cy="1172584"/>
              </a:xfrm>
            </p:grpSpPr>
            <p:sp>
              <p:nvSpPr>
                <p:cNvPr id="1048670" name="矩形 88"/>
                <p:cNvSpPr/>
                <p:nvPr/>
              </p:nvSpPr>
              <p:spPr>
                <a:xfrm rot="2723895">
                  <a:off x="3958814" y="1656678"/>
                  <a:ext cx="1172584" cy="117258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48671" name="矩形 89"/>
                <p:cNvSpPr/>
                <p:nvPr/>
              </p:nvSpPr>
              <p:spPr>
                <a:xfrm rot="2723895">
                  <a:off x="4012260" y="1710124"/>
                  <a:ext cx="1065693" cy="106569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72" name="PA_图片 53"/>
              <p:cNvSpPr/>
              <p:nvPr>
                <p:custDataLst>
                  <p:tags r:id="rId10"/>
                </p:custDataLst>
              </p:nvPr>
            </p:nvSpPr>
            <p:spPr>
              <a:xfrm>
                <a:off x="1150907" y="1490329"/>
                <a:ext cx="714637" cy="743975"/>
              </a:xfrm>
              <a:custGeom>
                <a:avLst/>
                <a:gdLst/>
                <a:ahLst/>
                <a:cxnLst/>
                <a:rect l="0" t="0" r="0" b="0"/>
                <a:pathLst>
                  <a:path w="714637" h="743975">
                    <a:moveTo>
                      <a:pt x="0" y="0"/>
                    </a:moveTo>
                    <a:lnTo>
                      <a:pt x="714636" y="0"/>
                    </a:lnTo>
                    <a:lnTo>
                      <a:pt x="714636" y="743974"/>
                    </a:lnTo>
                    <a:lnTo>
                      <a:pt x="0" y="743974"/>
                    </a:lnTo>
                    <a:close/>
                  </a:path>
                </a:pathLst>
              </a:custGeom>
              <a:blipFill dpi="0" rotWithShape="1">
                <a:blip r:embed="rId7">
                  <a:alphaModFix amt="44000"/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48673" name="文本框 85"/>
            <p:cNvSpPr txBox="1"/>
            <p:nvPr/>
          </p:nvSpPr>
          <p:spPr>
            <a:xfrm>
              <a:off x="599868" y="1261283"/>
              <a:ext cx="12490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latin typeface="汉仪雪君体简" panose="02010600000101010101" pitchFamily="2" charset="-122"/>
                  <a:ea typeface="汉仪雪君体简" panose="02010600000101010101" pitchFamily="2" charset="-122"/>
                </a:rPr>
                <a:t>肆</a:t>
              </a:r>
              <a:endParaRPr lang="zh-CN" altLang="en-US" sz="4800" dirty="0">
                <a:latin typeface="汉仪雪君体简" panose="02010600000101010101" pitchFamily="2" charset="-122"/>
                <a:ea typeface="汉仪雪君体简" panose="02010600000101010101" pitchFamily="2" charset="-122"/>
              </a:endParaRPr>
            </a:p>
          </p:txBody>
        </p:sp>
      </p:grpSp>
      <p:sp>
        <p:nvSpPr>
          <p:cNvPr id="1048674" name="文本框 90"/>
          <p:cNvSpPr txBox="1"/>
          <p:nvPr/>
        </p:nvSpPr>
        <p:spPr>
          <a:xfrm>
            <a:off x="634643" y="2298815"/>
            <a:ext cx="601980" cy="3326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作者简介</a:t>
            </a:r>
            <a:endParaRPr lang="zh-CN" altLang="en-US"/>
          </a:p>
        </p:txBody>
      </p:sp>
      <p:grpSp>
        <p:nvGrpSpPr>
          <p:cNvPr id="74" name="组合 98"/>
          <p:cNvGrpSpPr/>
          <p:nvPr/>
        </p:nvGrpSpPr>
        <p:grpSpPr>
          <a:xfrm>
            <a:off x="1325986" y="2960186"/>
            <a:ext cx="362476" cy="2096260"/>
            <a:chOff x="1435618" y="2218685"/>
            <a:chExt cx="362476" cy="4094937"/>
          </a:xfrm>
        </p:grpSpPr>
        <p:cxnSp>
          <p:nvCxnSpPr>
            <p:cNvPr id="3145743" name="直接连接符 92"/>
            <p:cNvCxnSpPr/>
            <p:nvPr/>
          </p:nvCxnSpPr>
          <p:spPr>
            <a:xfrm>
              <a:off x="1435618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4" name="直接连接符 93"/>
            <p:cNvCxnSpPr/>
            <p:nvPr/>
          </p:nvCxnSpPr>
          <p:spPr>
            <a:xfrm>
              <a:off x="1616856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5" name="直接连接符 94"/>
            <p:cNvCxnSpPr/>
            <p:nvPr/>
          </p:nvCxnSpPr>
          <p:spPr>
            <a:xfrm>
              <a:off x="1798094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75" name="矩形 91"/>
          <p:cNvSpPr/>
          <p:nvPr/>
        </p:nvSpPr>
        <p:spPr>
          <a:xfrm>
            <a:off x="1074809" y="3002405"/>
            <a:ext cx="894080" cy="4236440"/>
          </a:xfrm>
          <a:prstGeom prst="rect">
            <a:avLst/>
          </a:prstGeom>
        </p:spPr>
        <p:txBody>
          <a:bodyPr vert="eaVert" wrap="square">
            <a:spAutoFit/>
          </a:bodyPr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有一美人兮，见之不忘。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凤飞翱翔兮，四海求凰。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将琴代语兮，聊写衷肠。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愿言配德兮，携手相将。</a:t>
            </a:r>
            <a:endParaRPr lang="zh-CN" altLang="en-US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</p:txBody>
      </p:sp>
      <p:sp>
        <p:nvSpPr>
          <p:cNvPr id="1048676" name="文本框 99"/>
          <p:cNvSpPr txBox="1"/>
          <p:nvPr/>
        </p:nvSpPr>
        <p:spPr>
          <a:xfrm>
            <a:off x="2632835" y="2304324"/>
            <a:ext cx="601980" cy="3326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故事概括</a:t>
            </a:r>
            <a:endParaRPr lang="zh-CN" altLang="en-US"/>
          </a:p>
        </p:txBody>
      </p:sp>
      <p:grpSp>
        <p:nvGrpSpPr>
          <p:cNvPr id="75" name="组合 100"/>
          <p:cNvGrpSpPr/>
          <p:nvPr/>
        </p:nvGrpSpPr>
        <p:grpSpPr>
          <a:xfrm>
            <a:off x="3324178" y="2965695"/>
            <a:ext cx="362476" cy="2096260"/>
            <a:chOff x="1435618" y="2218685"/>
            <a:chExt cx="362476" cy="4094937"/>
          </a:xfrm>
        </p:grpSpPr>
        <p:cxnSp>
          <p:nvCxnSpPr>
            <p:cNvPr id="3145746" name="直接连接符 101"/>
            <p:cNvCxnSpPr/>
            <p:nvPr/>
          </p:nvCxnSpPr>
          <p:spPr>
            <a:xfrm>
              <a:off x="1435618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7" name="直接连接符 102"/>
            <p:cNvCxnSpPr/>
            <p:nvPr/>
          </p:nvCxnSpPr>
          <p:spPr>
            <a:xfrm>
              <a:off x="1616856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8" name="直接连接符 103"/>
            <p:cNvCxnSpPr/>
            <p:nvPr/>
          </p:nvCxnSpPr>
          <p:spPr>
            <a:xfrm>
              <a:off x="1798094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77" name="矩形 104"/>
          <p:cNvSpPr/>
          <p:nvPr/>
        </p:nvSpPr>
        <p:spPr>
          <a:xfrm>
            <a:off x="3073001" y="3007914"/>
            <a:ext cx="894080" cy="4236440"/>
          </a:xfrm>
          <a:prstGeom prst="rect">
            <a:avLst/>
          </a:prstGeom>
        </p:spPr>
        <p:txBody>
          <a:bodyPr vert="eaVert" wrap="square">
            <a:spAutoFit/>
          </a:bodyPr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有一美人兮，见之不忘。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凤飞翱翔兮，四海求凰。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将琴代语兮，聊写衷肠。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愿言配德兮，携手相将。</a:t>
            </a:r>
            <a:endParaRPr lang="zh-CN" altLang="en-US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</p:txBody>
      </p:sp>
      <p:sp>
        <p:nvSpPr>
          <p:cNvPr id="1048678" name="文本框 105"/>
          <p:cNvSpPr txBox="1"/>
          <p:nvPr/>
        </p:nvSpPr>
        <p:spPr>
          <a:xfrm>
            <a:off x="4593752" y="2317804"/>
            <a:ext cx="601980" cy="3326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哲理句段</a:t>
            </a:r>
            <a:endParaRPr lang="zh-CN" altLang="en-US"/>
          </a:p>
        </p:txBody>
      </p:sp>
      <p:grpSp>
        <p:nvGrpSpPr>
          <p:cNvPr id="76" name="组合 106"/>
          <p:cNvGrpSpPr/>
          <p:nvPr/>
        </p:nvGrpSpPr>
        <p:grpSpPr>
          <a:xfrm>
            <a:off x="5285095" y="2979175"/>
            <a:ext cx="362476" cy="2096260"/>
            <a:chOff x="1435618" y="2218685"/>
            <a:chExt cx="362476" cy="4094937"/>
          </a:xfrm>
        </p:grpSpPr>
        <p:cxnSp>
          <p:nvCxnSpPr>
            <p:cNvPr id="3145749" name="直接连接符 107"/>
            <p:cNvCxnSpPr/>
            <p:nvPr/>
          </p:nvCxnSpPr>
          <p:spPr>
            <a:xfrm>
              <a:off x="1435618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0" name="直接连接符 108"/>
            <p:cNvCxnSpPr/>
            <p:nvPr/>
          </p:nvCxnSpPr>
          <p:spPr>
            <a:xfrm>
              <a:off x="1616856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1" name="直接连接符 109"/>
            <p:cNvCxnSpPr/>
            <p:nvPr/>
          </p:nvCxnSpPr>
          <p:spPr>
            <a:xfrm>
              <a:off x="1798094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79" name="矩形 110"/>
          <p:cNvSpPr/>
          <p:nvPr/>
        </p:nvSpPr>
        <p:spPr>
          <a:xfrm>
            <a:off x="5033917" y="3021394"/>
            <a:ext cx="894081" cy="4236440"/>
          </a:xfrm>
          <a:prstGeom prst="rect">
            <a:avLst/>
          </a:prstGeom>
        </p:spPr>
        <p:txBody>
          <a:bodyPr vert="eaVert" wrap="square">
            <a:spAutoFit/>
          </a:bodyPr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有一美人兮，见之不忘。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凤飞翱翔兮，四海求凰。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将琴代语兮，聊写衷肠。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愿言配德兮，携手相将。</a:t>
            </a:r>
            <a:endParaRPr lang="zh-CN" altLang="en-US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</p:txBody>
      </p:sp>
      <p:sp>
        <p:nvSpPr>
          <p:cNvPr id="1048680" name="文本框 111"/>
          <p:cNvSpPr txBox="1"/>
          <p:nvPr/>
        </p:nvSpPr>
        <p:spPr>
          <a:xfrm>
            <a:off x="6554670" y="2331284"/>
            <a:ext cx="601979" cy="3326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小感想</a:t>
            </a:r>
            <a:endParaRPr lang="zh-CN" altLang="en-US"/>
          </a:p>
        </p:txBody>
      </p:sp>
      <p:grpSp>
        <p:nvGrpSpPr>
          <p:cNvPr id="77" name="组合 112"/>
          <p:cNvGrpSpPr/>
          <p:nvPr/>
        </p:nvGrpSpPr>
        <p:grpSpPr>
          <a:xfrm>
            <a:off x="7246012" y="2992655"/>
            <a:ext cx="362476" cy="2096260"/>
            <a:chOff x="1435618" y="2218685"/>
            <a:chExt cx="362476" cy="4094937"/>
          </a:xfrm>
        </p:grpSpPr>
        <p:cxnSp>
          <p:nvCxnSpPr>
            <p:cNvPr id="3145752" name="直接连接符 113"/>
            <p:cNvCxnSpPr/>
            <p:nvPr/>
          </p:nvCxnSpPr>
          <p:spPr>
            <a:xfrm>
              <a:off x="1435618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3" name="直接连接符 114"/>
            <p:cNvCxnSpPr/>
            <p:nvPr/>
          </p:nvCxnSpPr>
          <p:spPr>
            <a:xfrm>
              <a:off x="1616856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4" name="直接连接符 115"/>
            <p:cNvCxnSpPr/>
            <p:nvPr/>
          </p:nvCxnSpPr>
          <p:spPr>
            <a:xfrm>
              <a:off x="1798094" y="2218685"/>
              <a:ext cx="0" cy="4094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81" name="矩形 116"/>
          <p:cNvSpPr/>
          <p:nvPr/>
        </p:nvSpPr>
        <p:spPr>
          <a:xfrm>
            <a:off x="6994835" y="3034874"/>
            <a:ext cx="894080" cy="4236440"/>
          </a:xfrm>
          <a:prstGeom prst="rect">
            <a:avLst/>
          </a:prstGeom>
        </p:spPr>
        <p:txBody>
          <a:bodyPr vert="eaVert" wrap="square">
            <a:spAutoFit/>
          </a:bodyPr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有一美人兮，见之不忘。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凤飞翱翔兮，四海求凰。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将琴代语兮，聊写衷肠。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愿言配德兮，携手相将。</a:t>
            </a:r>
            <a:endParaRPr lang="zh-CN" altLang="en-US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80" name="图片 18"/>
          <p:cNvPicPr>
            <a:picLocks noChangeAspect="1"/>
          </p:cNvPicPr>
          <p:nvPr/>
        </p:nvPicPr>
        <p:blipFill rotWithShape="1">
          <a:blip r:embed="rId1"/>
          <a:srcRect t="6274"/>
          <a:stretch>
            <a:fillRect/>
          </a:stretch>
        </p:blipFill>
        <p:spPr>
          <a:xfrm>
            <a:off x="7115778" y="223221"/>
            <a:ext cx="4850452" cy="6427694"/>
          </a:xfrm>
          <a:prstGeom prst="rect">
            <a:avLst/>
          </a:prstGeom>
        </p:spPr>
      </p:pic>
      <p:sp>
        <p:nvSpPr>
          <p:cNvPr id="1048683" name="椭圆 8"/>
          <p:cNvSpPr/>
          <p:nvPr/>
        </p:nvSpPr>
        <p:spPr>
          <a:xfrm>
            <a:off x="407218" y="631093"/>
            <a:ext cx="4669005" cy="489871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84" name="文本框 9"/>
          <p:cNvSpPr txBox="1"/>
          <p:nvPr/>
        </p:nvSpPr>
        <p:spPr>
          <a:xfrm>
            <a:off x="3542477" y="1743732"/>
            <a:ext cx="2659380" cy="2673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6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雪君体简" panose="02010600000101010101" pitchFamily="2" charset="-122"/>
                <a:ea typeface="汉仪雪君体简" panose="02010600000101010101" pitchFamily="2" charset="-122"/>
              </a:rPr>
              <a:t>壹</a:t>
            </a:r>
            <a:endParaRPr lang="zh-CN" altLang="en-US" sz="16600" dirty="0">
              <a:solidFill>
                <a:schemeClr val="tx1">
                  <a:lumMod val="95000"/>
                  <a:lumOff val="5000"/>
                </a:schemeClr>
              </a:solidFill>
              <a:latin typeface="汉仪雪君体简" panose="02010600000101010101" pitchFamily="2" charset="-122"/>
              <a:ea typeface="汉仪雪君体简" panose="02010600000101010101" pitchFamily="2" charset="-122"/>
            </a:endParaRPr>
          </a:p>
        </p:txBody>
      </p:sp>
      <p:sp>
        <p:nvSpPr>
          <p:cNvPr id="1048685" name="矩形 10"/>
          <p:cNvSpPr/>
          <p:nvPr/>
        </p:nvSpPr>
        <p:spPr>
          <a:xfrm>
            <a:off x="6545545" y="1879899"/>
            <a:ext cx="894081" cy="4236440"/>
          </a:xfrm>
          <a:prstGeom prst="rect">
            <a:avLst/>
          </a:prstGeom>
        </p:spPr>
        <p:txBody>
          <a:bodyPr vert="eaVert" wrap="square">
            <a:spAutoFit/>
          </a:bodyPr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有一美人兮，见之不忘。一日不见兮，思之如狂。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凤飞翱翔兮，四海求凰。无奈佳人兮，不在东墙。</a:t>
            </a:r>
            <a:b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</a:br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将琴代语兮，聊写衷肠。何日见许兮，慰我彷徨。</a:t>
            </a:r>
            <a:b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</a:br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愿言配德兮，携手相将。不得於飞兮，使我沦亡。</a:t>
            </a:r>
            <a:endParaRPr lang="zh-CN" altLang="en-US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</p:txBody>
      </p:sp>
      <p:cxnSp>
        <p:nvCxnSpPr>
          <p:cNvPr id="3145755" name="直接连接符 11"/>
          <p:cNvCxnSpPr/>
          <p:nvPr/>
        </p:nvCxnSpPr>
        <p:spPr>
          <a:xfrm>
            <a:off x="6615485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6" name="直接连接符 12"/>
          <p:cNvCxnSpPr/>
          <p:nvPr/>
        </p:nvCxnSpPr>
        <p:spPr>
          <a:xfrm>
            <a:off x="6796723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13"/>
          <p:cNvCxnSpPr/>
          <p:nvPr/>
        </p:nvCxnSpPr>
        <p:spPr>
          <a:xfrm>
            <a:off x="6977961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86" name="文本框 14"/>
          <p:cNvSpPr txBox="1"/>
          <p:nvPr/>
        </p:nvSpPr>
        <p:spPr>
          <a:xfrm>
            <a:off x="5891583" y="1879899"/>
            <a:ext cx="601980" cy="3326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 dirty="0">
                <a:solidFill>
                  <a:srgbClr val="C00000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作者简介</a:t>
            </a:r>
            <a:endParaRPr lang="zh-CN" altLang="en-US"/>
          </a:p>
        </p:txBody>
      </p:sp>
      <p:cxnSp>
        <p:nvCxnSpPr>
          <p:cNvPr id="3145758" name="直接连接符 19"/>
          <p:cNvCxnSpPr/>
          <p:nvPr/>
        </p:nvCxnSpPr>
        <p:spPr>
          <a:xfrm>
            <a:off x="7196462" y="187989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7"/>
          <p:cNvGrpSpPr/>
          <p:nvPr/>
        </p:nvGrpSpPr>
        <p:grpSpPr>
          <a:xfrm>
            <a:off x="7353713" y="0"/>
            <a:ext cx="4838286" cy="6443830"/>
            <a:chOff x="7134975" y="215154"/>
            <a:chExt cx="4838286" cy="6443830"/>
          </a:xfrm>
        </p:grpSpPr>
        <p:pic>
          <p:nvPicPr>
            <p:cNvPr id="2097181" name="图片 2"/>
            <p:cNvPicPr>
              <a:picLocks noChangeAspect="1"/>
            </p:cNvPicPr>
            <p:nvPr/>
          </p:nvPicPr>
          <p:blipFill rotWithShape="1">
            <a:blip r:embed="rId1"/>
            <a:srcRect t="1621"/>
            <a:stretch>
              <a:fillRect/>
            </a:stretch>
          </p:blipFill>
          <p:spPr>
            <a:xfrm flipH="1">
              <a:off x="7134975" y="215154"/>
              <a:ext cx="4838286" cy="6443830"/>
            </a:xfrm>
            <a:prstGeom prst="rect">
              <a:avLst/>
            </a:prstGeom>
          </p:spPr>
        </p:pic>
        <p:sp>
          <p:nvSpPr>
            <p:cNvPr id="1048690" name="矩形 6"/>
            <p:cNvSpPr/>
            <p:nvPr/>
          </p:nvSpPr>
          <p:spPr>
            <a:xfrm>
              <a:off x="7336715" y="3509963"/>
              <a:ext cx="580913" cy="2966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691" name="文本框 1048690"/>
          <p:cNvSpPr txBox="1"/>
          <p:nvPr/>
        </p:nvSpPr>
        <p:spPr>
          <a:xfrm>
            <a:off x="189782" y="240029"/>
            <a:ext cx="7946583" cy="63779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>
                <a:solidFill>
                  <a:srgbClr val="000000"/>
                </a:solidFill>
              </a:rPr>
              <a:t>金庸（1924年3月10日—），原名查良镛，华人最知名的武侠小说作家、新闻学家、企业家、政治评论家和社会活动家，《中华人民共和国香港特别行政区基本法》主要起草人之一。金庸与古龙、梁羽生并称为中国武侠小说三大宗师。著有“飞雪连天射白鹿，笑书神侠倚碧鸳”及《越女剑》等15部武侠小说，作品脍炙人口，亦被改编成影视剧集、游戏、漫画等产品，脍炙人口。1944年考入重庆中央政治大学外交系。1946年秋，金庸进入上海《大公报》。1948年移居香港。1959年，金庸等人于香港创办《明报》。1996年—1997年，担任全国人大常委香港筹委会委员。1998年，获文学创作终身成就奖。2000年，获得大紫荆勋章。2009年9月，被聘为中国作协第七届全国委员会名誉副主席；同年荣获2008影响世界华人终身成就奖。</a:t>
            </a:r>
            <a:endParaRPr lang="zh-CN" sz="2800">
              <a:solidFill>
                <a:srgbClr val="000000"/>
              </a:solidFill>
            </a:endParaRPr>
          </a:p>
        </p:txBody>
      </p:sp>
      <p:sp>
        <p:nvSpPr>
          <p:cNvPr id="1048692" name="文本框 1048691"/>
          <p:cNvSpPr txBox="1"/>
          <p:nvPr/>
        </p:nvSpPr>
        <p:spPr>
          <a:xfrm>
            <a:off x="8392919" y="5750409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>
                <a:solidFill>
                  <a:srgbClr val="000000"/>
                </a:solidFill>
              </a:rPr>
              <a:t>。。。。。。</a:t>
            </a:r>
            <a:endParaRPr lang="zh-CN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94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95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8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426" y="215154"/>
            <a:ext cx="5051066" cy="6443830"/>
          </a:xfrm>
          <a:prstGeom prst="rect">
            <a:avLst/>
          </a:prstGeom>
        </p:spPr>
      </p:pic>
      <p:grpSp>
        <p:nvGrpSpPr>
          <p:cNvPr id="83" name="组合 6"/>
          <p:cNvGrpSpPr/>
          <p:nvPr/>
        </p:nvGrpSpPr>
        <p:grpSpPr>
          <a:xfrm rot="5400000">
            <a:off x="9385275" y="3234688"/>
            <a:ext cx="3569981" cy="567225"/>
            <a:chOff x="1259827" y="3318424"/>
            <a:chExt cx="4721676" cy="567225"/>
          </a:xfrm>
        </p:grpSpPr>
        <p:sp>
          <p:nvSpPr>
            <p:cNvPr id="1048696" name="六边形 7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697" name="六边形 8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83" name="图片 9"/>
          <p:cNvPicPr>
            <a:picLocks noChangeAspect="1"/>
          </p:cNvPicPr>
          <p:nvPr/>
        </p:nvPicPr>
        <p:blipFill rotWithShape="1">
          <a:blip r:embed="rId2" cstate="print"/>
          <a:srcRect l="28541" r="-2" b="9257"/>
          <a:stretch>
            <a:fillRect/>
          </a:stretch>
        </p:blipFill>
        <p:spPr>
          <a:xfrm>
            <a:off x="10586010" y="1247144"/>
            <a:ext cx="1453435" cy="1845635"/>
          </a:xfrm>
          <a:prstGeom prst="rect">
            <a:avLst/>
          </a:prstGeom>
        </p:spPr>
      </p:pic>
      <p:sp>
        <p:nvSpPr>
          <p:cNvPr id="1048698" name="ïṧḷïḓê-appartments_160217"/>
          <p:cNvSpPr>
            <a:spLocks noChangeAspect="1"/>
          </p:cNvSpPr>
          <p:nvPr/>
        </p:nvSpPr>
        <p:spPr bwMode="auto">
          <a:xfrm>
            <a:off x="8907062" y="4124698"/>
            <a:ext cx="304843" cy="219985"/>
          </a:xfrm>
          <a:custGeom>
            <a:avLst/>
            <a:gdLst>
              <a:gd name="connsiteX0" fmla="*/ 91000 w 605879"/>
              <a:gd name="connsiteY0" fmla="*/ 173662 h 437224"/>
              <a:gd name="connsiteX1" fmla="*/ 331193 w 605879"/>
              <a:gd name="connsiteY1" fmla="*/ 173662 h 437224"/>
              <a:gd name="connsiteX2" fmla="*/ 342454 w 605879"/>
              <a:gd name="connsiteY2" fmla="*/ 184882 h 437224"/>
              <a:gd name="connsiteX3" fmla="*/ 331193 w 605879"/>
              <a:gd name="connsiteY3" fmla="*/ 196102 h 437224"/>
              <a:gd name="connsiteX4" fmla="*/ 91000 w 605879"/>
              <a:gd name="connsiteY4" fmla="*/ 196102 h 437224"/>
              <a:gd name="connsiteX5" fmla="*/ 79739 w 605879"/>
              <a:gd name="connsiteY5" fmla="*/ 184882 h 437224"/>
              <a:gd name="connsiteX6" fmla="*/ 91000 w 605879"/>
              <a:gd name="connsiteY6" fmla="*/ 173662 h 437224"/>
              <a:gd name="connsiteX7" fmla="*/ 421630 w 605879"/>
              <a:gd name="connsiteY7" fmla="*/ 131441 h 437224"/>
              <a:gd name="connsiteX8" fmla="*/ 423552 w 605879"/>
              <a:gd name="connsiteY8" fmla="*/ 152274 h 437224"/>
              <a:gd name="connsiteX9" fmla="*/ 275961 w 605879"/>
              <a:gd name="connsiteY9" fmla="*/ 300986 h 437224"/>
              <a:gd name="connsiteX10" fmla="*/ 408175 w 605879"/>
              <a:gd name="connsiteY10" fmla="*/ 358277 h 437224"/>
              <a:gd name="connsiteX11" fmla="*/ 418060 w 605879"/>
              <a:gd name="connsiteY11" fmla="*/ 365267 h 437224"/>
              <a:gd name="connsiteX12" fmla="*/ 488218 w 605879"/>
              <a:gd name="connsiteY12" fmla="*/ 410360 h 437224"/>
              <a:gd name="connsiteX13" fmla="*/ 474214 w 605879"/>
              <a:gd name="connsiteY13" fmla="*/ 363348 h 437224"/>
              <a:gd name="connsiteX14" fmla="*/ 482039 w 605879"/>
              <a:gd name="connsiteY14" fmla="*/ 349916 h 437224"/>
              <a:gd name="connsiteX15" fmla="*/ 583363 w 605879"/>
              <a:gd name="connsiteY15" fmla="*/ 244928 h 437224"/>
              <a:gd name="connsiteX16" fmla="*/ 421630 w 605879"/>
              <a:gd name="connsiteY16" fmla="*/ 131441 h 437224"/>
              <a:gd name="connsiteX17" fmla="*/ 75898 w 605879"/>
              <a:gd name="connsiteY17" fmla="*/ 120173 h 437224"/>
              <a:gd name="connsiteX18" fmla="*/ 340509 w 605879"/>
              <a:gd name="connsiteY18" fmla="*/ 120173 h 437224"/>
              <a:gd name="connsiteX19" fmla="*/ 351769 w 605879"/>
              <a:gd name="connsiteY19" fmla="*/ 131428 h 437224"/>
              <a:gd name="connsiteX20" fmla="*/ 340509 w 605879"/>
              <a:gd name="connsiteY20" fmla="*/ 142683 h 437224"/>
              <a:gd name="connsiteX21" fmla="*/ 75898 w 605879"/>
              <a:gd name="connsiteY21" fmla="*/ 142683 h 437224"/>
              <a:gd name="connsiteX22" fmla="*/ 64638 w 605879"/>
              <a:gd name="connsiteY22" fmla="*/ 131428 h 437224"/>
              <a:gd name="connsiteX23" fmla="*/ 75898 w 605879"/>
              <a:gd name="connsiteY23" fmla="*/ 120173 h 437224"/>
              <a:gd name="connsiteX24" fmla="*/ 210609 w 605879"/>
              <a:gd name="connsiteY24" fmla="*/ 22478 h 437224"/>
              <a:gd name="connsiteX25" fmla="*/ 22516 w 605879"/>
              <a:gd name="connsiteY25" fmla="*/ 153508 h 437224"/>
              <a:gd name="connsiteX26" fmla="*/ 139216 w 605879"/>
              <a:gd name="connsiteY26" fmla="*/ 274807 h 437224"/>
              <a:gd name="connsiteX27" fmla="*/ 147042 w 605879"/>
              <a:gd name="connsiteY27" fmla="*/ 288102 h 437224"/>
              <a:gd name="connsiteX28" fmla="*/ 130017 w 605879"/>
              <a:gd name="connsiteY28" fmla="*/ 344297 h 437224"/>
              <a:gd name="connsiteX29" fmla="*/ 214041 w 605879"/>
              <a:gd name="connsiteY29" fmla="*/ 291254 h 437224"/>
              <a:gd name="connsiteX30" fmla="*/ 223927 w 605879"/>
              <a:gd name="connsiteY30" fmla="*/ 284264 h 437224"/>
              <a:gd name="connsiteX31" fmla="*/ 398839 w 605879"/>
              <a:gd name="connsiteY31" fmla="*/ 152960 h 437224"/>
              <a:gd name="connsiteX32" fmla="*/ 369596 w 605879"/>
              <a:gd name="connsiteY32" fmla="*/ 80592 h 437224"/>
              <a:gd name="connsiteX33" fmla="*/ 210609 w 605879"/>
              <a:gd name="connsiteY33" fmla="*/ 22478 h 437224"/>
              <a:gd name="connsiteX34" fmla="*/ 210609 w 605879"/>
              <a:gd name="connsiteY34" fmla="*/ 0 h 437224"/>
              <a:gd name="connsiteX35" fmla="*/ 385796 w 605879"/>
              <a:gd name="connsiteY35" fmla="*/ 64967 h 437224"/>
              <a:gd name="connsiteX36" fmla="*/ 414079 w 605879"/>
              <a:gd name="connsiteY36" fmla="*/ 109100 h 437224"/>
              <a:gd name="connsiteX37" fmla="*/ 419845 w 605879"/>
              <a:gd name="connsiteY37" fmla="*/ 108963 h 437224"/>
              <a:gd name="connsiteX38" fmla="*/ 605879 w 605879"/>
              <a:gd name="connsiteY38" fmla="*/ 244928 h 437224"/>
              <a:gd name="connsiteX39" fmla="*/ 498515 w 605879"/>
              <a:gd name="connsiteY39" fmla="*/ 368420 h 437224"/>
              <a:gd name="connsiteX40" fmla="*/ 516088 w 605879"/>
              <a:gd name="connsiteY40" fmla="*/ 414609 h 437224"/>
              <a:gd name="connsiteX41" fmla="*/ 522953 w 605879"/>
              <a:gd name="connsiteY41" fmla="*/ 428178 h 437224"/>
              <a:gd name="connsiteX42" fmla="*/ 510185 w 605879"/>
              <a:gd name="connsiteY42" fmla="*/ 437224 h 437224"/>
              <a:gd name="connsiteX43" fmla="*/ 400487 w 605879"/>
              <a:gd name="connsiteY43" fmla="*/ 380344 h 437224"/>
              <a:gd name="connsiteX44" fmla="*/ 250836 w 605879"/>
              <a:gd name="connsiteY44" fmla="*/ 304275 h 437224"/>
              <a:gd name="connsiteX45" fmla="*/ 231752 w 605879"/>
              <a:gd name="connsiteY45" fmla="*/ 306331 h 437224"/>
              <a:gd name="connsiteX46" fmla="*/ 107639 w 605879"/>
              <a:gd name="connsiteY46" fmla="*/ 371161 h 437224"/>
              <a:gd name="connsiteX47" fmla="*/ 94596 w 605879"/>
              <a:gd name="connsiteY47" fmla="*/ 361978 h 437224"/>
              <a:gd name="connsiteX48" fmla="*/ 102009 w 605879"/>
              <a:gd name="connsiteY48" fmla="*/ 348135 h 437224"/>
              <a:gd name="connsiteX49" fmla="*/ 122741 w 605879"/>
              <a:gd name="connsiteY49" fmla="*/ 293173 h 437224"/>
              <a:gd name="connsiteX50" fmla="*/ 0 w 605879"/>
              <a:gd name="connsiteY50" fmla="*/ 153508 h 437224"/>
              <a:gd name="connsiteX51" fmla="*/ 210609 w 605879"/>
              <a:gd name="connsiteY51" fmla="*/ 0 h 43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879" h="437224">
                <a:moveTo>
                  <a:pt x="91000" y="173662"/>
                </a:moveTo>
                <a:lnTo>
                  <a:pt x="331193" y="173662"/>
                </a:lnTo>
                <a:cubicBezTo>
                  <a:pt x="337373" y="173662"/>
                  <a:pt x="342454" y="178725"/>
                  <a:pt x="342454" y="184882"/>
                </a:cubicBezTo>
                <a:cubicBezTo>
                  <a:pt x="342454" y="191040"/>
                  <a:pt x="337373" y="196102"/>
                  <a:pt x="331193" y="196102"/>
                </a:cubicBezTo>
                <a:lnTo>
                  <a:pt x="91000" y="196102"/>
                </a:lnTo>
                <a:cubicBezTo>
                  <a:pt x="84683" y="196102"/>
                  <a:pt x="79739" y="191040"/>
                  <a:pt x="79739" y="184882"/>
                </a:cubicBezTo>
                <a:cubicBezTo>
                  <a:pt x="79739" y="178725"/>
                  <a:pt x="84683" y="173662"/>
                  <a:pt x="91000" y="173662"/>
                </a:cubicBezTo>
                <a:close/>
                <a:moveTo>
                  <a:pt x="421630" y="131441"/>
                </a:moveTo>
                <a:cubicBezTo>
                  <a:pt x="423003" y="138294"/>
                  <a:pt x="423552" y="145284"/>
                  <a:pt x="423552" y="152274"/>
                </a:cubicBezTo>
                <a:cubicBezTo>
                  <a:pt x="423552" y="220668"/>
                  <a:pt x="362456" y="281249"/>
                  <a:pt x="275961" y="300986"/>
                </a:cubicBezTo>
                <a:cubicBezTo>
                  <a:pt x="302047" y="334017"/>
                  <a:pt x="350924" y="355536"/>
                  <a:pt x="408175" y="358277"/>
                </a:cubicBezTo>
                <a:cubicBezTo>
                  <a:pt x="412569" y="358551"/>
                  <a:pt x="416413" y="361293"/>
                  <a:pt x="418060" y="365267"/>
                </a:cubicBezTo>
                <a:cubicBezTo>
                  <a:pt x="427259" y="388019"/>
                  <a:pt x="463505" y="403370"/>
                  <a:pt x="488218" y="410360"/>
                </a:cubicBezTo>
                <a:cubicBezTo>
                  <a:pt x="483962" y="399944"/>
                  <a:pt x="479156" y="385004"/>
                  <a:pt x="474214" y="363348"/>
                </a:cubicBezTo>
                <a:cubicBezTo>
                  <a:pt x="472841" y="357455"/>
                  <a:pt x="476273" y="351698"/>
                  <a:pt x="482039" y="349916"/>
                </a:cubicBezTo>
                <a:cubicBezTo>
                  <a:pt x="543685" y="332236"/>
                  <a:pt x="583500" y="290980"/>
                  <a:pt x="583363" y="244928"/>
                </a:cubicBezTo>
                <a:cubicBezTo>
                  <a:pt x="583363" y="182839"/>
                  <a:pt x="511009" y="132126"/>
                  <a:pt x="421630" y="131441"/>
                </a:cubicBezTo>
                <a:close/>
                <a:moveTo>
                  <a:pt x="75898" y="120173"/>
                </a:moveTo>
                <a:lnTo>
                  <a:pt x="340509" y="120173"/>
                </a:lnTo>
                <a:cubicBezTo>
                  <a:pt x="346826" y="120173"/>
                  <a:pt x="351769" y="125114"/>
                  <a:pt x="351769" y="131428"/>
                </a:cubicBezTo>
                <a:cubicBezTo>
                  <a:pt x="351769" y="137604"/>
                  <a:pt x="346826" y="142683"/>
                  <a:pt x="340509" y="142683"/>
                </a:cubicBezTo>
                <a:lnTo>
                  <a:pt x="75898" y="142683"/>
                </a:lnTo>
                <a:cubicBezTo>
                  <a:pt x="69719" y="142683"/>
                  <a:pt x="64638" y="137604"/>
                  <a:pt x="64638" y="131428"/>
                </a:cubicBezTo>
                <a:cubicBezTo>
                  <a:pt x="64638" y="125114"/>
                  <a:pt x="69719" y="120173"/>
                  <a:pt x="75898" y="120173"/>
                </a:cubicBezTo>
                <a:close/>
                <a:moveTo>
                  <a:pt x="210609" y="22478"/>
                </a:moveTo>
                <a:cubicBezTo>
                  <a:pt x="106952" y="22478"/>
                  <a:pt x="22516" y="81277"/>
                  <a:pt x="22516" y="153508"/>
                </a:cubicBezTo>
                <a:cubicBezTo>
                  <a:pt x="22516" y="206688"/>
                  <a:pt x="68372" y="254385"/>
                  <a:pt x="139216" y="274807"/>
                </a:cubicBezTo>
                <a:cubicBezTo>
                  <a:pt x="144983" y="276452"/>
                  <a:pt x="148415" y="282208"/>
                  <a:pt x="147042" y="288102"/>
                </a:cubicBezTo>
                <a:cubicBezTo>
                  <a:pt x="140864" y="314966"/>
                  <a:pt x="135097" y="332647"/>
                  <a:pt x="130017" y="344297"/>
                </a:cubicBezTo>
                <a:cubicBezTo>
                  <a:pt x="158437" y="336622"/>
                  <a:pt x="203058" y="318667"/>
                  <a:pt x="214041" y="291254"/>
                </a:cubicBezTo>
                <a:cubicBezTo>
                  <a:pt x="215689" y="287280"/>
                  <a:pt x="219533" y="284538"/>
                  <a:pt x="223927" y="284264"/>
                </a:cubicBezTo>
                <a:cubicBezTo>
                  <a:pt x="320170" y="279604"/>
                  <a:pt x="395407" y="223135"/>
                  <a:pt x="398839" y="152960"/>
                </a:cubicBezTo>
                <a:cubicBezTo>
                  <a:pt x="400075" y="126918"/>
                  <a:pt x="389915" y="101836"/>
                  <a:pt x="369596" y="80592"/>
                </a:cubicBezTo>
                <a:cubicBezTo>
                  <a:pt x="334860" y="44133"/>
                  <a:pt x="275412" y="22478"/>
                  <a:pt x="210609" y="22478"/>
                </a:cubicBezTo>
                <a:close/>
                <a:moveTo>
                  <a:pt x="210609" y="0"/>
                </a:moveTo>
                <a:cubicBezTo>
                  <a:pt x="281453" y="0"/>
                  <a:pt x="346942" y="24260"/>
                  <a:pt x="385796" y="64967"/>
                </a:cubicBezTo>
                <a:cubicBezTo>
                  <a:pt x="398702" y="78536"/>
                  <a:pt x="408175" y="93338"/>
                  <a:pt x="414079" y="109100"/>
                </a:cubicBezTo>
                <a:cubicBezTo>
                  <a:pt x="416001" y="108963"/>
                  <a:pt x="417923" y="108963"/>
                  <a:pt x="419845" y="108963"/>
                </a:cubicBezTo>
                <a:cubicBezTo>
                  <a:pt x="522404" y="108963"/>
                  <a:pt x="606016" y="169955"/>
                  <a:pt x="605879" y="244928"/>
                </a:cubicBezTo>
                <a:cubicBezTo>
                  <a:pt x="605879" y="298519"/>
                  <a:pt x="564141" y="346079"/>
                  <a:pt x="498515" y="368420"/>
                </a:cubicBezTo>
                <a:cubicBezTo>
                  <a:pt x="506066" y="398025"/>
                  <a:pt x="512931" y="412279"/>
                  <a:pt x="516088" y="414609"/>
                </a:cubicBezTo>
                <a:cubicBezTo>
                  <a:pt x="524601" y="418858"/>
                  <a:pt x="523228" y="426671"/>
                  <a:pt x="522953" y="428178"/>
                </a:cubicBezTo>
                <a:cubicBezTo>
                  <a:pt x="522541" y="429686"/>
                  <a:pt x="520207" y="437224"/>
                  <a:pt x="510185" y="437224"/>
                </a:cubicBezTo>
                <a:cubicBezTo>
                  <a:pt x="497828" y="437224"/>
                  <a:pt x="423689" y="421325"/>
                  <a:pt x="400487" y="380344"/>
                </a:cubicBezTo>
                <a:cubicBezTo>
                  <a:pt x="333899" y="375410"/>
                  <a:pt x="277746" y="346764"/>
                  <a:pt x="250836" y="304275"/>
                </a:cubicBezTo>
                <a:cubicBezTo>
                  <a:pt x="244521" y="305098"/>
                  <a:pt x="238205" y="305783"/>
                  <a:pt x="231752" y="306331"/>
                </a:cubicBezTo>
                <a:cubicBezTo>
                  <a:pt x="206216" y="353069"/>
                  <a:pt x="121643" y="371161"/>
                  <a:pt x="107639" y="371161"/>
                </a:cubicBezTo>
                <a:cubicBezTo>
                  <a:pt x="97616" y="371161"/>
                  <a:pt x="95145" y="364171"/>
                  <a:pt x="94596" y="361978"/>
                </a:cubicBezTo>
                <a:cubicBezTo>
                  <a:pt x="94184" y="360470"/>
                  <a:pt x="92948" y="352658"/>
                  <a:pt x="102009" y="348135"/>
                </a:cubicBezTo>
                <a:cubicBezTo>
                  <a:pt x="105030" y="345942"/>
                  <a:pt x="113130" y="331550"/>
                  <a:pt x="122741" y="293173"/>
                </a:cubicBezTo>
                <a:cubicBezTo>
                  <a:pt x="47778" y="268228"/>
                  <a:pt x="0" y="214226"/>
                  <a:pt x="0" y="153508"/>
                </a:cubicBezTo>
                <a:cubicBezTo>
                  <a:pt x="0" y="68804"/>
                  <a:pt x="94458" y="0"/>
                  <a:pt x="2106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p>
            <a:pPr algn="ctr"/>
          </a:p>
        </p:txBody>
      </p:sp>
      <p:sp>
        <p:nvSpPr>
          <p:cNvPr id="1048699" name="文本框 1048698"/>
          <p:cNvSpPr txBox="1"/>
          <p:nvPr/>
        </p:nvSpPr>
        <p:spPr>
          <a:xfrm>
            <a:off x="4035969" y="413488"/>
            <a:ext cx="8156031" cy="5105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>
                <a:solidFill>
                  <a:srgbClr val="000000"/>
                </a:solidFill>
              </a:rPr>
              <a:t>没错。说是简介，实际上已经有</a:t>
            </a:r>
            <a:r>
              <a:rPr lang="en-US" altLang="zh-CN" sz="2800">
                <a:solidFill>
                  <a:srgbClr val="000000"/>
                </a:solidFill>
              </a:rPr>
              <a:t>200</a:t>
            </a:r>
            <a:r>
              <a:rPr lang="zh-CN" altLang="zh-CN" sz="2800">
                <a:solidFill>
                  <a:srgbClr val="000000"/>
                </a:solidFill>
              </a:rPr>
              <a:t>多个字了……</a:t>
            </a:r>
            <a:endParaRPr lang="zh-CN" sz="2800">
              <a:solidFill>
                <a:srgbClr val="000000"/>
              </a:solidFill>
            </a:endParaRPr>
          </a:p>
        </p:txBody>
      </p:sp>
      <p:sp>
        <p:nvSpPr>
          <p:cNvPr id="1048700" name="文本框 1048699"/>
          <p:cNvSpPr txBox="1"/>
          <p:nvPr/>
        </p:nvSpPr>
        <p:spPr>
          <a:xfrm>
            <a:off x="5298492" y="1944211"/>
            <a:ext cx="5004597" cy="24917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5400" i="1">
                <a:solidFill>
                  <a:srgbClr val="D66565"/>
                </a:solidFill>
              </a:rPr>
              <a:t>所以金庸先生的成就，为什么如此之大呢？</a:t>
            </a:r>
            <a:endParaRPr lang="zh-CN" sz="5400" i="1">
              <a:solidFill>
                <a:srgbClr val="D6656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84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7695304" y="262146"/>
            <a:ext cx="4277957" cy="6396838"/>
          </a:xfrm>
          <a:prstGeom prst="rect">
            <a:avLst/>
          </a:prstGeom>
        </p:spPr>
      </p:pic>
      <p:grpSp>
        <p:nvGrpSpPr>
          <p:cNvPr id="85" name="组合 12"/>
          <p:cNvGrpSpPr/>
          <p:nvPr/>
        </p:nvGrpSpPr>
        <p:grpSpPr>
          <a:xfrm>
            <a:off x="749797" y="769751"/>
            <a:ext cx="3569981" cy="567225"/>
            <a:chOff x="1259827" y="3318424"/>
            <a:chExt cx="4721676" cy="567225"/>
          </a:xfrm>
        </p:grpSpPr>
        <p:sp>
          <p:nvSpPr>
            <p:cNvPr id="1048702" name="六边形 13"/>
            <p:cNvSpPr/>
            <p:nvPr/>
          </p:nvSpPr>
          <p:spPr>
            <a:xfrm>
              <a:off x="1259827" y="3318424"/>
              <a:ext cx="4721676" cy="567225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317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03" name="六边形 14"/>
            <p:cNvSpPr/>
            <p:nvPr/>
          </p:nvSpPr>
          <p:spPr>
            <a:xfrm>
              <a:off x="1352665" y="3359430"/>
              <a:ext cx="4536000" cy="480551"/>
            </a:xfrm>
            <a:prstGeom prst="hexagon">
              <a:avLst>
                <a:gd name="adj" fmla="val 55345"/>
                <a:gd name="vf" fmla="val 115470"/>
              </a:avLst>
            </a:prstGeom>
            <a:noFill/>
            <a:ln w="952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097185" name="图片 15"/>
          <p:cNvPicPr>
            <a:picLocks noChangeAspect="1"/>
          </p:cNvPicPr>
          <p:nvPr/>
        </p:nvPicPr>
        <p:blipFill rotWithShape="1">
          <a:blip r:embed="rId2" cstate="print"/>
          <a:srcRect l="28541" r="-2" b="9257"/>
          <a:stretch>
            <a:fillRect/>
          </a:stretch>
        </p:blipFill>
        <p:spPr>
          <a:xfrm>
            <a:off x="247426" y="391082"/>
            <a:ext cx="1453435" cy="1845635"/>
          </a:xfrm>
          <a:prstGeom prst="rect">
            <a:avLst/>
          </a:prstGeom>
        </p:spPr>
      </p:pic>
      <p:sp>
        <p:nvSpPr>
          <p:cNvPr id="1048704" name="文本框 28"/>
          <p:cNvSpPr txBox="1"/>
          <p:nvPr/>
        </p:nvSpPr>
        <p:spPr>
          <a:xfrm>
            <a:off x="5076387" y="2126254"/>
            <a:ext cx="239714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汉仪瑞意宋W" panose="00020600040101010101" pitchFamily="18" charset="-122"/>
                <a:ea typeface="汉仪瑞意宋W" panose="00020600040101010101" pitchFamily="18" charset="-122"/>
              </a:rPr>
              <a:t>图片可替换</a:t>
            </a:r>
            <a:endParaRPr lang="zh-CN" altLang="en-US" dirty="0">
              <a:solidFill>
                <a:schemeClr val="bg1"/>
              </a:solidFill>
              <a:latin typeface="汉仪瑞意宋W" panose="00020600040101010101" pitchFamily="18" charset="-122"/>
              <a:ea typeface="汉仪瑞意宋W" panose="00020600040101010101" pitchFamily="18" charset="-122"/>
            </a:endParaRPr>
          </a:p>
        </p:txBody>
      </p:sp>
      <p:pic>
        <p:nvPicPr>
          <p:cNvPr id="2097186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96" y="4168323"/>
            <a:ext cx="2717460" cy="2209524"/>
          </a:xfrm>
          <a:prstGeom prst="rect">
            <a:avLst/>
          </a:prstGeom>
        </p:spPr>
      </p:pic>
      <p:sp>
        <p:nvSpPr>
          <p:cNvPr id="1048705" name="文本框 1048704"/>
          <p:cNvSpPr txBox="1"/>
          <p:nvPr/>
        </p:nvSpPr>
        <p:spPr>
          <a:xfrm>
            <a:off x="1467256" y="2030767"/>
            <a:ext cx="4000000" cy="929639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2800">
                <a:solidFill>
                  <a:srgbClr val="000000"/>
                </a:solidFill>
              </a:rPr>
              <a:t>自然与他渊博的学识有关。所以：</a:t>
            </a:r>
            <a:endParaRPr lang="zh-CN" sz="2800">
              <a:solidFill>
                <a:srgbClr val="000000"/>
              </a:solidFill>
            </a:endParaRPr>
          </a:p>
        </p:txBody>
      </p:sp>
      <p:sp>
        <p:nvSpPr>
          <p:cNvPr id="1048706" name="文本框 1048705"/>
          <p:cNvSpPr txBox="1"/>
          <p:nvPr/>
        </p:nvSpPr>
        <p:spPr>
          <a:xfrm>
            <a:off x="3695303" y="2960406"/>
            <a:ext cx="4000000" cy="298704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sz="4800" i="1" u="sng">
                <a:solidFill>
                  <a:srgbClr val="008000"/>
                </a:solidFill>
              </a:rPr>
              <a:t>今天，让我们走进金庸的武侠小说《射雕英雄传》</a:t>
            </a:r>
            <a:endParaRPr lang="zh-CN" sz="4800" i="1" u="sng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矩形 5"/>
          <p:cNvSpPr/>
          <p:nvPr/>
        </p:nvSpPr>
        <p:spPr>
          <a:xfrm>
            <a:off x="247426" y="215153"/>
            <a:ext cx="11725835" cy="644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08" name="椭圆 8"/>
          <p:cNvSpPr/>
          <p:nvPr/>
        </p:nvSpPr>
        <p:spPr>
          <a:xfrm>
            <a:off x="407218" y="631093"/>
            <a:ext cx="4669005" cy="4898719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709" name="文本框 9"/>
          <p:cNvSpPr txBox="1"/>
          <p:nvPr/>
        </p:nvSpPr>
        <p:spPr>
          <a:xfrm>
            <a:off x="3542477" y="1743732"/>
            <a:ext cx="2659380" cy="2673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16600" dirty="0">
                <a:solidFill>
                  <a:schemeClr val="tx1">
                    <a:lumMod val="95000"/>
                    <a:lumOff val="5000"/>
                  </a:schemeClr>
                </a:solidFill>
                <a:latin typeface="汉仪雪君体简" panose="02010600000101010101" pitchFamily="2" charset="-122"/>
                <a:ea typeface="汉仪雪君体简" panose="02010600000101010101" pitchFamily="2" charset="-122"/>
              </a:rPr>
              <a:t>贰</a:t>
            </a:r>
            <a:endParaRPr lang="zh-CN" altLang="en-US" sz="16600" dirty="0">
              <a:solidFill>
                <a:schemeClr val="tx1">
                  <a:lumMod val="95000"/>
                  <a:lumOff val="5000"/>
                </a:schemeClr>
              </a:solidFill>
              <a:latin typeface="汉仪雪君体简" panose="02010600000101010101" pitchFamily="2" charset="-122"/>
              <a:ea typeface="汉仪雪君体简" panose="02010600000101010101" pitchFamily="2" charset="-122"/>
            </a:endParaRPr>
          </a:p>
        </p:txBody>
      </p:sp>
      <p:pic>
        <p:nvPicPr>
          <p:cNvPr id="2097187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14963" y="215153"/>
            <a:ext cx="4540338" cy="6427694"/>
          </a:xfrm>
          <a:prstGeom prst="rect">
            <a:avLst/>
          </a:prstGeom>
        </p:spPr>
      </p:pic>
      <p:sp>
        <p:nvSpPr>
          <p:cNvPr id="1048710" name="矩形 10"/>
          <p:cNvSpPr/>
          <p:nvPr/>
        </p:nvSpPr>
        <p:spPr>
          <a:xfrm>
            <a:off x="6545545" y="1879899"/>
            <a:ext cx="894081" cy="4236440"/>
          </a:xfrm>
          <a:prstGeom prst="rect">
            <a:avLst/>
          </a:prstGeom>
        </p:spPr>
        <p:txBody>
          <a:bodyPr vert="eaVert" wrap="square">
            <a:spAutoFit/>
          </a:bodyPr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有一美人兮，见之不忘。一日不见兮，思之如狂。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凤飞翱翔兮，四海求凰。无奈佳人兮，不在东墙。</a:t>
            </a:r>
            <a:b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</a:br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将琴代语兮，聊写衷肠。何日见许兮，慰我彷徨。</a:t>
            </a:r>
            <a:b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</a:br>
            <a:r>
              <a:rPr lang="zh-CN" altLang="en-US" sz="1200" dirty="0">
                <a:solidFill>
                  <a:schemeClr val="tx1">
                    <a:lumMod val="85000"/>
                    <a:lumOff val="15000"/>
                    <a:alpha val="49000"/>
                  </a:schemeClr>
                </a:solidFill>
                <a:latin typeface="腾祥范笑歌楷书简" panose="01010104010101010101" pitchFamily="2" charset="-122"/>
                <a:ea typeface="腾祥范笑歌楷书简" panose="01010104010101010101" pitchFamily="2" charset="-122"/>
              </a:rPr>
              <a:t>愿言配德兮，携手相将。不得於飞兮，使我沦亡。</a:t>
            </a:r>
            <a:endParaRPr lang="zh-CN" altLang="en-US" sz="1200" dirty="0">
              <a:solidFill>
                <a:schemeClr val="tx1">
                  <a:lumMod val="85000"/>
                  <a:lumOff val="15000"/>
                  <a:alpha val="49000"/>
                </a:schemeClr>
              </a:solidFill>
              <a:latin typeface="腾祥范笑歌楷书简" panose="01010104010101010101" pitchFamily="2" charset="-122"/>
              <a:ea typeface="腾祥范笑歌楷书简" panose="01010104010101010101" pitchFamily="2" charset="-122"/>
            </a:endParaRPr>
          </a:p>
        </p:txBody>
      </p:sp>
      <p:cxnSp>
        <p:nvCxnSpPr>
          <p:cNvPr id="3145759" name="直接连接符 11"/>
          <p:cNvCxnSpPr/>
          <p:nvPr/>
        </p:nvCxnSpPr>
        <p:spPr>
          <a:xfrm>
            <a:off x="6615485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0" name="直接连接符 12"/>
          <p:cNvCxnSpPr/>
          <p:nvPr/>
        </p:nvCxnSpPr>
        <p:spPr>
          <a:xfrm>
            <a:off x="6796723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1" name="直接连接符 13"/>
          <p:cNvCxnSpPr/>
          <p:nvPr/>
        </p:nvCxnSpPr>
        <p:spPr>
          <a:xfrm>
            <a:off x="6977961" y="183767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1" name="文本框 14"/>
          <p:cNvSpPr txBox="1"/>
          <p:nvPr/>
        </p:nvSpPr>
        <p:spPr>
          <a:xfrm>
            <a:off x="5891583" y="1879899"/>
            <a:ext cx="601980" cy="3326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sz="2800">
                <a:solidFill>
                  <a:srgbClr val="C00000"/>
                </a:solidFill>
              </a:rPr>
              <a:t>故事简介</a:t>
            </a:r>
            <a:endParaRPr lang="zh-CN" altLang="en-US" sz="2800">
              <a:solidFill>
                <a:srgbClr val="C00000"/>
              </a:solidFill>
            </a:endParaRPr>
          </a:p>
        </p:txBody>
      </p:sp>
      <p:cxnSp>
        <p:nvCxnSpPr>
          <p:cNvPr id="3145762" name="直接连接符 19"/>
          <p:cNvCxnSpPr/>
          <p:nvPr/>
        </p:nvCxnSpPr>
        <p:spPr>
          <a:xfrm>
            <a:off x="7177412" y="1879899"/>
            <a:ext cx="0" cy="40949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标题 1048715"/>
          <p:cNvSpPr>
            <a:spLocks noGrp="1"/>
          </p:cNvSpPr>
          <p:nvPr>
            <p:ph type="title"/>
          </p:nvPr>
        </p:nvSpPr>
        <p:spPr>
          <a:xfrm>
            <a:off x="1307895" y="2165860"/>
            <a:ext cx="5902408" cy="2112110"/>
          </a:xfrm>
        </p:spPr>
        <p:txBody>
          <a:bodyPr>
            <a:normAutofit fontScale="90000"/>
          </a:bodyPr>
          <a:p>
            <a:r>
              <a:rPr lang="zh-CN"/>
              <a:t>南宋时期，两位结拜兄弟杨铁心、郭啸天死于非命。他们的孩子郭靖、杨康本被定为兄弟，然而多年后再见，杨康已全然忘记自己的家国情怀，郭靖虽然憨傻，但心中仍有忠义。在经历一系列事情后，郭靖与伴侣黄蓉一起执剑天涯。</a:t>
            </a:r>
            <a:endParaRPr lang="zh-CN"/>
          </a:p>
        </p:txBody>
      </p:sp>
      <p:pic>
        <p:nvPicPr>
          <p:cNvPr id="2097188" name="图片 64"/>
          <p:cNvPicPr>
            <a:picLocks noChangeAspect="1"/>
          </p:cNvPicPr>
          <p:nvPr/>
        </p:nvPicPr>
        <p:blipFill rotWithShape="1">
          <a:blip r:embed="rId1"/>
          <a:srcRect b="6039"/>
          <a:stretch>
            <a:fillRect/>
          </a:stretch>
        </p:blipFill>
        <p:spPr>
          <a:xfrm>
            <a:off x="7559955" y="0"/>
            <a:ext cx="4632045" cy="644383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2982</Words>
  <Application>WPS 演示</Application>
  <PresentationFormat/>
  <Paragraphs>169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禹卫书法行书简体</vt:lpstr>
      <vt:lpstr>汉仪雪君体简</vt:lpstr>
      <vt:lpstr>汉仪瑞意宋W</vt:lpstr>
      <vt:lpstr>腾祥范笑歌楷书简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南宋时期，两位结拜兄弟杨铁心、郭啸天死于非命。他们的孩子郭靖、杨康本被定为兄弟，然而多年后再见，杨康已全然忘记自己的家国情怀，郭靖虽然憨傻，但心中仍有忠义。在经历一系列事情后，郭靖与伴侣黄蓉一起执剑天涯。</vt:lpstr>
      <vt:lpstr>PowerPoint 演示文稿</vt:lpstr>
      <vt:lpstr>壹——情节跌宕起伏，扣人心弦。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初二(18)班《射雕英雄传》读后交流</dc:subject>
  <dc:creator>初二(18)班</dc:creator>
  <dcterms:created xsi:type="dcterms:W3CDTF">2018-02-28T01:20:45Z</dcterms:created>
  <dcterms:modified xsi:type="dcterms:W3CDTF">2018-02-28T01:20:47Z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